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5"/>
  </p:notesMasterIdLst>
  <p:sldIdLst>
    <p:sldId id="256" r:id="rId2"/>
    <p:sldId id="326" r:id="rId3"/>
    <p:sldId id="319" r:id="rId4"/>
    <p:sldId id="320" r:id="rId5"/>
    <p:sldId id="328" r:id="rId6"/>
    <p:sldId id="322" r:id="rId7"/>
    <p:sldId id="323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24" r:id="rId22"/>
    <p:sldId id="342" r:id="rId23"/>
    <p:sldId id="295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66FF"/>
    <a:srgbClr val="FFCCFF"/>
    <a:srgbClr val="CCFFCC"/>
    <a:srgbClr val="99FF66"/>
    <a:srgbClr val="FF0066"/>
    <a:srgbClr val="6666FF"/>
    <a:srgbClr val="808080"/>
    <a:srgbClr val="CC00CC"/>
    <a:srgbClr val="FFCCCC"/>
    <a:srgbClr val="EBD2C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62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2.10.1.114\&#1086;&#1073;&#1097;&#1080;&#1077;%20&#1076;&#1086;&#1082;&#1091;&#1084;&#1077;&#1085;&#1090;&#1099;$\&#1073;&#1102;&#1076;&#1078;&#1077;&#1090;%202017-2019\&#1088;&#1077;&#1096;&#1077;&#1085;&#1080;&#1077;%20&#1044;&#1091;&#1084;&#1099;%20&#1086;%20&#1073;&#1102;&#1076;&#1078;&#1077;&#1090;&#1077;%20&#1085;&#1072;%202017-2019%20&#1075;&#1086;&#1076;&#1099;\&#1055;&#1088;&#1080;&#1083;&#1086;&#1078;&#1077;&#1085;&#1080;&#1103;%201,2%20-%20&#1044;&#1086;&#1093;&#1086;&#1076;&#1099;%202017-2019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5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59685174448909E-2"/>
          <c:y val="5.1422204846437627E-2"/>
          <c:w val="0.98403148255510919"/>
          <c:h val="0.9240200455926838"/>
        </c:manualLayout>
      </c:layout>
      <c:barChart>
        <c:barDir val="col"/>
        <c:grouping val="clustered"/>
        <c:ser>
          <c:idx val="0"/>
          <c:order val="0"/>
          <c:tx>
            <c:strRef>
              <c:f>Лист1!$A$4</c:f>
              <c:strCache>
                <c:ptCount val="1"/>
                <c:pt idx="0">
                  <c:v>доходы</c:v>
                </c:pt>
              </c:strCache>
            </c:strRef>
          </c:tx>
          <c:dLbls>
            <c:showVal val="1"/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Лист1!$B$4:$F$4</c:f>
              <c:numCache>
                <c:formatCode>#,##0.0</c:formatCode>
                <c:ptCount val="5"/>
                <c:pt idx="0">
                  <c:v>183.8</c:v>
                </c:pt>
                <c:pt idx="1">
                  <c:v>185.1</c:v>
                </c:pt>
                <c:pt idx="2">
                  <c:v>135.69999999999999</c:v>
                </c:pt>
                <c:pt idx="3">
                  <c:v>121.6</c:v>
                </c:pt>
                <c:pt idx="4">
                  <c:v>118.8</c:v>
                </c:pt>
              </c:numCache>
            </c:numRef>
          </c:val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расходы</c:v>
                </c:pt>
              </c:strCache>
            </c:strRef>
          </c:tx>
          <c:dLbls>
            <c:showVal val="1"/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Лист1!$B$5:$F$5</c:f>
              <c:numCache>
                <c:formatCode>#,##0.0</c:formatCode>
                <c:ptCount val="5"/>
                <c:pt idx="0">
                  <c:v>184.5</c:v>
                </c:pt>
                <c:pt idx="1">
                  <c:v>189.4</c:v>
                </c:pt>
                <c:pt idx="2">
                  <c:v>135.69999999999999</c:v>
                </c:pt>
                <c:pt idx="3">
                  <c:v>121.6</c:v>
                </c:pt>
                <c:pt idx="4">
                  <c:v>118.8</c:v>
                </c:pt>
              </c:numCache>
            </c:numRef>
          </c:val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дефицит</c:v>
                </c:pt>
              </c:strCache>
            </c:strRef>
          </c:tx>
          <c:dLbls>
            <c:dLbl>
              <c:idx val="0"/>
              <c:layout>
                <c:manualLayout>
                  <c:x val="1.2269168160059509E-2"/>
                  <c:y val="5.0736371757780362E-2"/>
                </c:manualLayout>
              </c:layout>
              <c:showVal val="1"/>
            </c:dLbl>
            <c:dLbl>
              <c:idx val="1"/>
              <c:layout>
                <c:manualLayout>
                  <c:x val="9.2018761200446351E-3"/>
                  <c:y val="7.7312566488046339E-2"/>
                </c:manualLayout>
              </c:layout>
              <c:showVal val="1"/>
            </c:dLbl>
            <c:showVal val="1"/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Лист1!$B$6:$F$6</c:f>
              <c:numCache>
                <c:formatCode>#,##0.0</c:formatCode>
                <c:ptCount val="5"/>
                <c:pt idx="0">
                  <c:v>-0.69999999999998874</c:v>
                </c:pt>
                <c:pt idx="1">
                  <c:v>-4.3000000000000105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Val val="1"/>
        </c:dLbls>
        <c:overlap val="-25"/>
        <c:axId val="97514624"/>
        <c:axId val="97516160"/>
      </c:barChart>
      <c:catAx>
        <c:axId val="97514624"/>
        <c:scaling>
          <c:orientation val="minMax"/>
        </c:scaling>
        <c:axPos val="b"/>
        <c:majorTickMark val="none"/>
        <c:tickLblPos val="nextTo"/>
        <c:crossAx val="97516160"/>
        <c:crosses val="autoZero"/>
        <c:auto val="1"/>
        <c:lblAlgn val="ctr"/>
        <c:lblOffset val="100"/>
      </c:catAx>
      <c:valAx>
        <c:axId val="97516160"/>
        <c:scaling>
          <c:orientation val="minMax"/>
        </c:scaling>
        <c:delete val="1"/>
        <c:axPos val="l"/>
        <c:numFmt formatCode="#,##0.0" sourceLinked="1"/>
        <c:tickLblPos val="none"/>
        <c:crossAx val="97514624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6350"/>
        </a:sp3d>
      </c:spPr>
    </c:plotArea>
    <c:legend>
      <c:legendPos val="t"/>
      <c:layout/>
    </c:legend>
    <c:plotVisOnly val="1"/>
  </c:chart>
  <c:txPr>
    <a:bodyPr/>
    <a:lstStyle/>
    <a:p>
      <a:pPr>
        <a:defRPr sz="1200" b="1">
          <a:solidFill>
            <a:schemeClr val="tx1"/>
          </a:solidFill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110"/>
      <c:perspective val="30"/>
    </c:view3D>
    <c:plotArea>
      <c:layout>
        <c:manualLayout>
          <c:layoutTarget val="inner"/>
          <c:xMode val="edge"/>
          <c:yMode val="edge"/>
          <c:x val="0.11576146367284168"/>
          <c:y val="6.1110683389792593E-2"/>
          <c:w val="0.76847707265433085"/>
          <c:h val="0.74444623309723112"/>
        </c:manualLayout>
      </c:layout>
      <c:pie3DChart>
        <c:varyColors val="1"/>
      </c:pie3DChart>
      <c:spPr>
        <a:ln>
          <a:noFill/>
        </a:ln>
      </c:spPr>
    </c:plotArea>
    <c:legend>
      <c:legendPos val="b"/>
      <c:layout>
        <c:manualLayout>
          <c:xMode val="edge"/>
          <c:yMode val="edge"/>
          <c:x val="6.1298504342107811E-2"/>
          <c:y val="0.66470703985833124"/>
          <c:w val="0.8547081146990827"/>
          <c:h val="0.30481669043709675"/>
        </c:manualLayout>
      </c:layout>
      <c:overlay val="1"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</c:v>
                </c:pt>
                <c:pt idx="1">
                  <c:v>2.5</c:v>
                </c:pt>
                <c:pt idx="2">
                  <c:v>55.5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2195121951219511"/>
          <c:y val="0"/>
          <c:w val="0.70785417066769163"/>
          <c:h val="0.674930720869197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50.7</c:v>
                </c:pt>
                <c:pt idx="1">
                  <c:v>3</c:v>
                </c:pt>
                <c:pt idx="2">
                  <c:v>46.3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5.0255560160243115E-2"/>
          <c:y val="0.65179759506806201"/>
          <c:w val="0.93724443983975692"/>
          <c:h val="0.3482024049319418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51.1</c:v>
                </c:pt>
                <c:pt idx="1">
                  <c:v>3</c:v>
                </c:pt>
                <c:pt idx="2">
                  <c:v>45.9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2023г</a:t>
            </a:r>
            <a:endParaRPr lang="ru-RU" dirty="0"/>
          </a:p>
        </c:rich>
      </c:tx>
      <c:layout>
        <c:manualLayout>
          <c:xMode val="edge"/>
          <c:yMode val="edge"/>
          <c:x val="0.35360215053763444"/>
          <c:y val="7.1428571428571425E-2"/>
        </c:manualLayout>
      </c:layout>
    </c:title>
    <c:plotArea>
      <c:layout/>
      <c:pieChart>
        <c:varyColors val="1"/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7701678980113333"/>
                  <c:y val="-6.0318563310054356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smtClean="0"/>
                      <a:t> </a:t>
                    </a:r>
                    <a:r>
                      <a:rPr lang="ru-RU" smtClean="0"/>
                      <a:t>дотация </a:t>
                    </a:r>
                    <a:r>
                      <a:rPr lang="en-US" smtClean="0"/>
                      <a:t>61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1"/>
              <c:layout>
                <c:manualLayout>
                  <c:x val="9.5041002388623522E-2"/>
                  <c:y val="-0.14723278207053891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 </a:t>
                    </a:r>
                    <a:r>
                      <a:rPr lang="ru-RU" dirty="0" smtClean="0"/>
                      <a:t>иные МБТ  </a:t>
                    </a:r>
                    <a:r>
                      <a:rPr lang="en-US" dirty="0" smtClean="0"/>
                      <a:t>39</a:t>
                    </a:r>
                    <a:r>
                      <a:rPr lang="en-US" dirty="0"/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Percent val="1"/>
            <c:showLeaderLines val="1"/>
          </c:dLbls>
          <c:val>
            <c:numRef>
              <c:f>Лист3!$B$4:$B$5</c:f>
              <c:numCache>
                <c:formatCode>General</c:formatCode>
                <c:ptCount val="2"/>
                <c:pt idx="0">
                  <c:v>47570</c:v>
                </c:pt>
                <c:pt idx="1">
                  <c:v>30756.3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explosion val="25"/>
          <c:val>
            <c:numRef>
              <c:f>Лист3!$B$7:$B$8</c:f>
              <c:numCache>
                <c:formatCode>General</c:formatCode>
                <c:ptCount val="2"/>
                <c:pt idx="0">
                  <c:v>47198.6</c:v>
                </c:pt>
                <c:pt idx="1">
                  <c:v>15592.6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txPr>
    <a:bodyPr/>
    <a:lstStyle/>
    <a:p>
      <a:pPr>
        <a:defRPr sz="1200" b="1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explosion val="25"/>
          <c:val>
            <c:numRef>
              <c:f>Лист3!$B$10:$B$11</c:f>
              <c:numCache>
                <c:formatCode>General</c:formatCode>
                <c:ptCount val="2"/>
                <c:pt idx="0">
                  <c:v>46918.5</c:v>
                </c:pt>
                <c:pt idx="1">
                  <c:v>13093.8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7777777777777912E-2"/>
          <c:y val="6.4516129032258132E-2"/>
          <c:w val="0.60463436862059106"/>
          <c:h val="0.88172043010752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 на нефтепродукты</c:v>
                </c:pt>
                <c:pt idx="2">
                  <c:v>налоги на имущество</c:v>
                </c:pt>
                <c:pt idx="3">
                  <c:v>ЕСХН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63</c:v>
                </c:pt>
                <c:pt idx="1">
                  <c:v>23</c:v>
                </c:pt>
                <c:pt idx="2">
                  <c:v>14</c:v>
                </c:pt>
                <c:pt idx="3">
                  <c:v>0.5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8013567799397443"/>
          <c:y val="2.3916687833375645E-2"/>
          <c:w val="0.20938693830498481"/>
          <c:h val="0.9414139361612055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Лист3!$A$27:$A$29</c:f>
              <c:strCache>
                <c:ptCount val="3"/>
                <c:pt idx="0">
                  <c:v>доходы, получаемые от аренды муниц. имущ-ва (в т.ч. зем. участков)</c:v>
                </c:pt>
                <c:pt idx="1">
                  <c:v>платежи за наем жилья</c:v>
                </c:pt>
                <c:pt idx="2">
                  <c:v>доходы от продажи земельных участков</c:v>
                </c:pt>
              </c:strCache>
            </c:strRef>
          </c:cat>
          <c:val>
            <c:numRef>
              <c:f>Лист3!$B$27:$B$29</c:f>
              <c:numCache>
                <c:formatCode>General</c:formatCode>
                <c:ptCount val="3"/>
                <c:pt idx="0">
                  <c:v>2774.5</c:v>
                </c:pt>
                <c:pt idx="1">
                  <c:v>881</c:v>
                </c:pt>
                <c:pt idx="2">
                  <c:v>50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5667111392354169"/>
          <c:y val="7.0100437839089549E-2"/>
          <c:w val="0.19687501714586692"/>
          <c:h val="0.74358913079074251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2021 год</a:t>
            </a:r>
            <a:endParaRPr lang="ru-RU" dirty="0"/>
          </a:p>
        </c:rich>
      </c:tx>
      <c:layout/>
    </c:title>
    <c:view3D>
      <c:rotX val="20"/>
      <c:rotY val="16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Лист2!$K$4</c:f>
              <c:strCache>
                <c:ptCount val="1"/>
                <c:pt idx="0">
                  <c:v>2019 год</c:v>
                </c:pt>
              </c:strCache>
            </c:strRef>
          </c:tx>
          <c:explosion val="25"/>
          <c:dPt>
            <c:idx val="2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164-4DF9-913F-165F02320F32}"/>
              </c:ext>
            </c:extLst>
          </c:dPt>
          <c:dPt>
            <c:idx val="5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64-4DF9-913F-165F02320F3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64-4DF9-913F-165F02320F3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64-4DF9-913F-165F02320F3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64-4DF9-913F-165F02320F32}"/>
                </c:ext>
              </c:extLst>
            </c:dLbl>
            <c:dLbl>
              <c:idx val="4"/>
              <c:layout>
                <c:manualLayout>
                  <c:x val="1.069313210848644E-2"/>
                  <c:y val="-1.32502187226596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64-4DF9-913F-165F02320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Лист2!$J$5:$J$10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Лист2!$K$5:$K$10</c:f>
              <c:numCache>
                <c:formatCode>#,##0.00</c:formatCode>
                <c:ptCount val="6"/>
                <c:pt idx="0">
                  <c:v>19.966199999999848</c:v>
                </c:pt>
                <c:pt idx="1">
                  <c:v>1.6722000000000001</c:v>
                </c:pt>
                <c:pt idx="2">
                  <c:v>47.551400000000001</c:v>
                </c:pt>
                <c:pt idx="3">
                  <c:v>62.849800000000002</c:v>
                </c:pt>
                <c:pt idx="4">
                  <c:v>1</c:v>
                </c:pt>
                <c:pt idx="5">
                  <c:v>0.19700000000000001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64-4DF9-913F-165F02320F32}"/>
            </c:ext>
          </c:extLst>
        </c:ser>
      </c:pie3DChart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2022 год</a:t>
            </a:r>
            <a:endParaRPr lang="ru-RU" dirty="0"/>
          </a:p>
        </c:rich>
      </c:tx>
      <c:layout/>
    </c:title>
    <c:view3D>
      <c:rotX val="20"/>
      <c:rotY val="17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Лист2!$P$4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Pt>
            <c:idx val="2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914-4973-8885-4C524EDC5DA2}"/>
              </c:ext>
            </c:extLst>
          </c:dPt>
          <c:dPt>
            <c:idx val="5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14-4973-8885-4C524EDC5DA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14-4973-8885-4C524EDC5DA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14-4973-8885-4C524EDC5DA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14-4973-8885-4C524EDC5DA2}"/>
                </c:ext>
              </c:extLst>
            </c:dLbl>
            <c:dLbl>
              <c:idx val="4"/>
              <c:layout>
                <c:manualLayout>
                  <c:x val="3.2154347642028652E-2"/>
                  <c:y val="-5.6451953922426433E-2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14-4973-8885-4C524EDC5DA2}"/>
                </c:ext>
              </c:extLst>
            </c:dLbl>
            <c:dLbl>
              <c:idx val="5"/>
              <c:layout>
                <c:manualLayout>
                  <c:x val="-8.9090466514267552E-2"/>
                  <c:y val="-3.2112131816856232E-3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14-4973-8885-4C524EDC5D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Лист2!$O$5:$O$10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Лист2!$P$5:$P$10</c:f>
              <c:numCache>
                <c:formatCode>#,##0.00</c:formatCode>
                <c:ptCount val="6"/>
                <c:pt idx="0">
                  <c:v>2.2471000000000258E-2</c:v>
                </c:pt>
                <c:pt idx="1">
                  <c:v>1.6536999999999999E-3</c:v>
                </c:pt>
                <c:pt idx="2">
                  <c:v>4.9525400000000004E-2</c:v>
                </c:pt>
                <c:pt idx="3">
                  <c:v>5.8533000000000023E-2</c:v>
                </c:pt>
                <c:pt idx="4">
                  <c:v>6.3000000000000133E-4</c:v>
                </c:pt>
                <c:pt idx="5">
                  <c:v>1.9700000000000211E-4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914-4973-8885-4C524EDC5DA2}"/>
            </c:ext>
          </c:extLst>
        </c:ser>
      </c:pie3DChart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2023 год</a:t>
            </a:r>
            <a:endParaRPr lang="ru-RU" dirty="0"/>
          </a:p>
        </c:rich>
      </c:tx>
      <c:layout>
        <c:manualLayout>
          <c:xMode val="edge"/>
          <c:yMode val="edge"/>
          <c:x val="0.23402612464139674"/>
          <c:y val="0"/>
        </c:manualLayout>
      </c:layout>
    </c:title>
    <c:view3D>
      <c:rotX val="30"/>
      <c:rotY val="160"/>
      <c:perspective val="50"/>
    </c:view3D>
    <c:plotArea>
      <c:layout/>
      <c:pie3DChart>
        <c:varyColors val="1"/>
        <c:ser>
          <c:idx val="0"/>
          <c:order val="0"/>
          <c:tx>
            <c:strRef>
              <c:f>Лист2!$R$4</c:f>
              <c:strCache>
                <c:ptCount val="1"/>
                <c:pt idx="0">
                  <c:v>2021 год</c:v>
                </c:pt>
              </c:strCache>
            </c:strRef>
          </c:tx>
          <c:explosion val="25"/>
          <c:dPt>
            <c:idx val="2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B9E-4432-BF96-C02DEC1EFE15}"/>
              </c:ext>
            </c:extLst>
          </c:dPt>
          <c:dPt>
            <c:idx val="5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9E-4432-BF96-C02DEC1EFE1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23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>
                <c:manualLayout>
                  <c:x val="0.11412256607458963"/>
                  <c:y val="1.83945756780402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9E-4432-BF96-C02DEC1EFE1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9E-4432-BF96-C02DEC1EFE15}"/>
                </c:ext>
              </c:extLst>
            </c:dLbl>
            <c:dLbl>
              <c:idx val="4"/>
              <c:layout>
                <c:manualLayout>
                  <c:x val="1.9714338033327339E-2"/>
                  <c:y val="-8.888114947170065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9E-4432-BF96-C02DEC1EFE15}"/>
                </c:ext>
              </c:extLst>
            </c:dLbl>
            <c:dLbl>
              <c:idx val="5"/>
              <c:layout>
                <c:manualLayout>
                  <c:x val="-3.8718336080083016E-2"/>
                  <c:y val="9.5403459182987066E-3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9E-4432-BF96-C02DEC1EFE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Лист2!$Q$5:$Q$10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Лист2!$R$5:$R$10</c:f>
              <c:numCache>
                <c:formatCode>#,##0.00</c:formatCode>
                <c:ptCount val="6"/>
                <c:pt idx="0">
                  <c:v>2.2471000000000385E-5</c:v>
                </c:pt>
                <c:pt idx="1">
                  <c:v>1.653700000000016E-6</c:v>
                </c:pt>
                <c:pt idx="2">
                  <c:v>4.9525400000000432E-5</c:v>
                </c:pt>
                <c:pt idx="3">
                  <c:v>5.8533000000000512E-5</c:v>
                </c:pt>
                <c:pt idx="4">
                  <c:v>6.300000000000072E-7</c:v>
                </c:pt>
                <c:pt idx="5">
                  <c:v>1.9700000000000299E-7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B9E-4432-BF96-C02DEC1EFE15}"/>
            </c:ext>
          </c:extLst>
        </c:ser>
      </c:pie3DChart>
    </c:plotArea>
    <c:legend>
      <c:legendPos val="r"/>
      <c:layout>
        <c:manualLayout>
          <c:xMode val="edge"/>
          <c:yMode val="edge"/>
          <c:x val="0.5908090703778307"/>
          <c:y val="2.9956620005832577E-2"/>
          <c:w val="0.39756302264542531"/>
          <c:h val="0.97003701460394465"/>
        </c:manualLayout>
      </c:layout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3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DC0189-69E0-4D92-9B8A-E087E3A956AA}" type="doc">
      <dgm:prSet loTypeId="urn:microsoft.com/office/officeart/2005/8/layout/hList7#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0553BB0-1610-4389-8901-0B322791B45F}">
      <dgm:prSet phldrT="[Текст]" custT="1"/>
      <dgm:spPr/>
      <dgm:t>
        <a:bodyPr/>
        <a:lstStyle/>
        <a:p>
          <a:pPr algn="ctr"/>
          <a:r>
            <a:rPr lang="ru-RU" sz="1400" b="1" i="0" u="none" strike="noStrike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Подпрогамма</a:t>
          </a:r>
          <a:r>
            <a:rPr lang="ru-RU" sz="1400" b="1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«Дорожное хозяйство»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E12BB0-5CCF-4560-902C-DB5E7FC4DFBC}" type="par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9E7E6B-4D66-472F-BDD3-A367BEEF1500}" type="sib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0766FD-9764-4EBE-A0E7-7E6C72C5E2F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Подпрограмма «Автомобильный транспорт»</a:t>
          </a:r>
        </a:p>
        <a:p>
          <a:pPr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4E1156-5CF2-4AD7-877D-36019E98CA03}" type="sib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9FDD79-3A8B-43AF-B0B7-6CC83BDACFDD}" type="par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8FE363-DBE8-408F-8733-FB013363B022}" type="pres">
      <dgm:prSet presAssocID="{FCDC0189-69E0-4D92-9B8A-E087E3A95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F3046C-92B4-4664-8711-9AD91A87FDD9}" type="pres">
      <dgm:prSet presAssocID="{FCDC0189-69E0-4D92-9B8A-E087E3A956AA}" presName="fgShape" presStyleLbl="fgShp" presStyleIdx="0" presStyleCnt="1" custLinFactNeighborX="6901" custLinFactNeighborY="96226"/>
      <dgm:spPr/>
      <dgm:t>
        <a:bodyPr/>
        <a:lstStyle/>
        <a:p>
          <a:endParaRPr lang="ru-RU"/>
        </a:p>
      </dgm:t>
    </dgm:pt>
    <dgm:pt modelId="{C94FEA47-AA54-491A-827B-63BF4E40F5FA}" type="pres">
      <dgm:prSet presAssocID="{FCDC0189-69E0-4D92-9B8A-E087E3A956AA}" presName="linComp" presStyleCnt="0"/>
      <dgm:spPr/>
      <dgm:t>
        <a:bodyPr/>
        <a:lstStyle/>
        <a:p>
          <a:endParaRPr lang="ru-RU"/>
        </a:p>
      </dgm:t>
    </dgm:pt>
    <dgm:pt modelId="{5F5ED6B2-5E96-4FEC-9B70-EBB5ECC2ACF2}" type="pres">
      <dgm:prSet presAssocID="{A90766FD-9764-4EBE-A0E7-7E6C72C5E2F2}" presName="compNode" presStyleCnt="0"/>
      <dgm:spPr/>
      <dgm:t>
        <a:bodyPr/>
        <a:lstStyle/>
        <a:p>
          <a:endParaRPr lang="ru-RU"/>
        </a:p>
      </dgm:t>
    </dgm:pt>
    <dgm:pt modelId="{9E12B48D-AA65-4515-999E-D0B436499061}" type="pres">
      <dgm:prSet presAssocID="{A90766FD-9764-4EBE-A0E7-7E6C72C5E2F2}" presName="bkgdShape" presStyleLbl="node1" presStyleIdx="0" presStyleCnt="2" custScaleX="101639" custLinFactNeighborX="-4290" custLinFactNeighborY="-236"/>
      <dgm:spPr/>
      <dgm:t>
        <a:bodyPr/>
        <a:lstStyle/>
        <a:p>
          <a:endParaRPr lang="ru-RU"/>
        </a:p>
      </dgm:t>
    </dgm:pt>
    <dgm:pt modelId="{7DD2C026-C021-47A6-9626-D36C043ED46A}" type="pres">
      <dgm:prSet presAssocID="{A90766FD-9764-4EBE-A0E7-7E6C72C5E2F2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27982-C1BF-4BB3-9A54-BA25CB0EBFFA}" type="pres">
      <dgm:prSet presAssocID="{A90766FD-9764-4EBE-A0E7-7E6C72C5E2F2}" presName="invisiNode" presStyleLbl="node1" presStyleIdx="0" presStyleCnt="2"/>
      <dgm:spPr/>
      <dgm:t>
        <a:bodyPr/>
        <a:lstStyle/>
        <a:p>
          <a:endParaRPr lang="ru-RU"/>
        </a:p>
      </dgm:t>
    </dgm:pt>
    <dgm:pt modelId="{4990036E-E24D-47C1-9A93-B81DFADEE5AA}" type="pres">
      <dgm:prSet presAssocID="{A90766FD-9764-4EBE-A0E7-7E6C72C5E2F2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53A5175-39BD-409B-A9DC-E6C3F1493F2B}" type="pres">
      <dgm:prSet presAssocID="{604E1156-5CF2-4AD7-877D-36019E98CA0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D81CB3-A792-4723-BF5A-1CE1EEB09EDA}" type="pres">
      <dgm:prSet presAssocID="{90553BB0-1610-4389-8901-0B322791B45F}" presName="compNode" presStyleCnt="0"/>
      <dgm:spPr/>
      <dgm:t>
        <a:bodyPr/>
        <a:lstStyle/>
        <a:p>
          <a:endParaRPr lang="ru-RU"/>
        </a:p>
      </dgm:t>
    </dgm:pt>
    <dgm:pt modelId="{52D2C720-8B35-4413-9856-DA884A07F113}" type="pres">
      <dgm:prSet presAssocID="{90553BB0-1610-4389-8901-0B322791B45F}" presName="bkgdShape" presStyleLbl="node1" presStyleIdx="1" presStyleCnt="2" custScaleX="101105" custLinFactNeighborX="2167"/>
      <dgm:spPr/>
      <dgm:t>
        <a:bodyPr/>
        <a:lstStyle/>
        <a:p>
          <a:endParaRPr lang="ru-RU"/>
        </a:p>
      </dgm:t>
    </dgm:pt>
    <dgm:pt modelId="{D3DAFED0-78ED-474B-A0D0-49B4622B30A0}" type="pres">
      <dgm:prSet presAssocID="{90553BB0-1610-4389-8901-0B322791B45F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A19B5-D0D6-4EC3-A069-11820A70C09A}" type="pres">
      <dgm:prSet presAssocID="{90553BB0-1610-4389-8901-0B322791B45F}" presName="invisiNode" presStyleLbl="node1" presStyleIdx="1" presStyleCnt="2"/>
      <dgm:spPr/>
      <dgm:t>
        <a:bodyPr/>
        <a:lstStyle/>
        <a:p>
          <a:endParaRPr lang="ru-RU"/>
        </a:p>
      </dgm:t>
    </dgm:pt>
    <dgm:pt modelId="{131A3A60-A8AC-44DC-BDA1-EC08FC1B7735}" type="pres">
      <dgm:prSet presAssocID="{90553BB0-1610-4389-8901-0B322791B45F}" presName="imagNode" presStyleLbl="fgImgPlace1" presStyleIdx="1" presStyleCnt="2" custLinFactNeighborX="4672" custLinFactNeighborY="-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9F7DE623-FB3C-4591-80DF-F4E8A2E40295}" type="presOf" srcId="{A90766FD-9764-4EBE-A0E7-7E6C72C5E2F2}" destId="{9E12B48D-AA65-4515-999E-D0B436499061}" srcOrd="0" destOrd="0" presId="urn:microsoft.com/office/officeart/2005/8/layout/hList7#1"/>
    <dgm:cxn modelId="{5AE7EC63-C2FF-4F36-B68A-92BCECCAC891}" type="presOf" srcId="{604E1156-5CF2-4AD7-877D-36019E98CA03}" destId="{853A5175-39BD-409B-A9DC-E6C3F1493F2B}" srcOrd="0" destOrd="0" presId="urn:microsoft.com/office/officeart/2005/8/layout/hList7#1"/>
    <dgm:cxn modelId="{8138F4CF-EACB-4C01-97D5-DDB18EE67F99}" type="presOf" srcId="{A90766FD-9764-4EBE-A0E7-7E6C72C5E2F2}" destId="{7DD2C026-C021-47A6-9626-D36C043ED46A}" srcOrd="1" destOrd="0" presId="urn:microsoft.com/office/officeart/2005/8/layout/hList7#1"/>
    <dgm:cxn modelId="{3105E433-E96A-4326-B740-498C76F2E1DB}" srcId="{FCDC0189-69E0-4D92-9B8A-E087E3A956AA}" destId="{A90766FD-9764-4EBE-A0E7-7E6C72C5E2F2}" srcOrd="0" destOrd="0" parTransId="{329FDD79-3A8B-43AF-B0B7-6CC83BDACFDD}" sibTransId="{604E1156-5CF2-4AD7-877D-36019E98CA03}"/>
    <dgm:cxn modelId="{4BB7EFAF-411F-4255-9CE0-69CDAB564D82}" type="presOf" srcId="{90553BB0-1610-4389-8901-0B322791B45F}" destId="{D3DAFED0-78ED-474B-A0D0-49B4622B30A0}" srcOrd="1" destOrd="0" presId="urn:microsoft.com/office/officeart/2005/8/layout/hList7#1"/>
    <dgm:cxn modelId="{47C2DEC3-8C76-46D5-99EB-AA83B1095632}" type="presOf" srcId="{90553BB0-1610-4389-8901-0B322791B45F}" destId="{52D2C720-8B35-4413-9856-DA884A07F113}" srcOrd="0" destOrd="0" presId="urn:microsoft.com/office/officeart/2005/8/layout/hList7#1"/>
    <dgm:cxn modelId="{CF618569-5484-426A-9CF3-BC61877BA324}" type="presOf" srcId="{FCDC0189-69E0-4D92-9B8A-E087E3A956AA}" destId="{C68FE363-DBE8-408F-8733-FB013363B022}" srcOrd="0" destOrd="0" presId="urn:microsoft.com/office/officeart/2005/8/layout/hList7#1"/>
    <dgm:cxn modelId="{AB5632E7-CE75-4472-B2C8-30EE5F2DB834}" srcId="{FCDC0189-69E0-4D92-9B8A-E087E3A956AA}" destId="{90553BB0-1610-4389-8901-0B322791B45F}" srcOrd="1" destOrd="0" parTransId="{B3E12BB0-5CCF-4560-902C-DB5E7FC4DFBC}" sibTransId="{4C9E7E6B-4D66-472F-BDD3-A367BEEF1500}"/>
    <dgm:cxn modelId="{9824A8EC-B77D-4A9A-939F-5C833B0C6BEA}" type="presParOf" srcId="{C68FE363-DBE8-408F-8733-FB013363B022}" destId="{6EF3046C-92B4-4664-8711-9AD91A87FDD9}" srcOrd="0" destOrd="0" presId="urn:microsoft.com/office/officeart/2005/8/layout/hList7#1"/>
    <dgm:cxn modelId="{659E36B9-57D5-4BB4-8917-515FA087A840}" type="presParOf" srcId="{C68FE363-DBE8-408F-8733-FB013363B022}" destId="{C94FEA47-AA54-491A-827B-63BF4E40F5FA}" srcOrd="1" destOrd="0" presId="urn:microsoft.com/office/officeart/2005/8/layout/hList7#1"/>
    <dgm:cxn modelId="{A1FB9558-237C-48FB-AAE2-2194C22EAC2B}" type="presParOf" srcId="{C94FEA47-AA54-491A-827B-63BF4E40F5FA}" destId="{5F5ED6B2-5E96-4FEC-9B70-EBB5ECC2ACF2}" srcOrd="0" destOrd="0" presId="urn:microsoft.com/office/officeart/2005/8/layout/hList7#1"/>
    <dgm:cxn modelId="{ED8AC6F5-7CC0-4E82-B72E-85DF7401456F}" type="presParOf" srcId="{5F5ED6B2-5E96-4FEC-9B70-EBB5ECC2ACF2}" destId="{9E12B48D-AA65-4515-999E-D0B436499061}" srcOrd="0" destOrd="0" presId="urn:microsoft.com/office/officeart/2005/8/layout/hList7#1"/>
    <dgm:cxn modelId="{E29884FD-17CC-4E35-880E-F3CF0E000FB1}" type="presParOf" srcId="{5F5ED6B2-5E96-4FEC-9B70-EBB5ECC2ACF2}" destId="{7DD2C026-C021-47A6-9626-D36C043ED46A}" srcOrd="1" destOrd="0" presId="urn:microsoft.com/office/officeart/2005/8/layout/hList7#1"/>
    <dgm:cxn modelId="{FEE8E182-E9A0-43EC-A215-93B328830895}" type="presParOf" srcId="{5F5ED6B2-5E96-4FEC-9B70-EBB5ECC2ACF2}" destId="{33827982-C1BF-4BB3-9A54-BA25CB0EBFFA}" srcOrd="2" destOrd="0" presId="urn:microsoft.com/office/officeart/2005/8/layout/hList7#1"/>
    <dgm:cxn modelId="{5F1ED882-5356-4E75-8202-667D53332125}" type="presParOf" srcId="{5F5ED6B2-5E96-4FEC-9B70-EBB5ECC2ACF2}" destId="{4990036E-E24D-47C1-9A93-B81DFADEE5AA}" srcOrd="3" destOrd="0" presId="urn:microsoft.com/office/officeart/2005/8/layout/hList7#1"/>
    <dgm:cxn modelId="{CDF0A34D-82E4-44CC-A10A-548ECF11A44F}" type="presParOf" srcId="{C94FEA47-AA54-491A-827B-63BF4E40F5FA}" destId="{853A5175-39BD-409B-A9DC-E6C3F1493F2B}" srcOrd="1" destOrd="0" presId="urn:microsoft.com/office/officeart/2005/8/layout/hList7#1"/>
    <dgm:cxn modelId="{52C27419-F9CC-489F-8A3A-C9367234982A}" type="presParOf" srcId="{C94FEA47-AA54-491A-827B-63BF4E40F5FA}" destId="{12D81CB3-A792-4723-BF5A-1CE1EEB09EDA}" srcOrd="2" destOrd="0" presId="urn:microsoft.com/office/officeart/2005/8/layout/hList7#1"/>
    <dgm:cxn modelId="{9460EEE0-758D-4C99-BAFD-865587C0164E}" type="presParOf" srcId="{12D81CB3-A792-4723-BF5A-1CE1EEB09EDA}" destId="{52D2C720-8B35-4413-9856-DA884A07F113}" srcOrd="0" destOrd="0" presId="urn:microsoft.com/office/officeart/2005/8/layout/hList7#1"/>
    <dgm:cxn modelId="{7D803512-4302-4A18-8AB2-AA7E8F52C24B}" type="presParOf" srcId="{12D81CB3-A792-4723-BF5A-1CE1EEB09EDA}" destId="{D3DAFED0-78ED-474B-A0D0-49B4622B30A0}" srcOrd="1" destOrd="0" presId="urn:microsoft.com/office/officeart/2005/8/layout/hList7#1"/>
    <dgm:cxn modelId="{B4466445-E6C1-4D0C-8A0B-122F58B83279}" type="presParOf" srcId="{12D81CB3-A792-4723-BF5A-1CE1EEB09EDA}" destId="{9F6A19B5-D0D6-4EC3-A069-11820A70C09A}" srcOrd="2" destOrd="0" presId="urn:microsoft.com/office/officeart/2005/8/layout/hList7#1"/>
    <dgm:cxn modelId="{2BDADEC0-B21B-4B56-8058-137A9F5BA149}" type="presParOf" srcId="{12D81CB3-A792-4723-BF5A-1CE1EEB09EDA}" destId="{131A3A60-A8AC-44DC-BDA1-EC08FC1B7735}" srcOrd="3" destOrd="0" presId="urn:microsoft.com/office/officeart/2005/8/layout/hList7#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51F4EB-723E-4499-A80C-8C14CC7C760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2423196-E37E-4264-8F38-63ABA6350F43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2021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4,9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EDE1955-6A3C-4397-9DC8-5FFB39D53455}" type="parTrans" cxnId="{B0F09C56-ED6A-477B-90B5-EEF2B81FB396}">
      <dgm:prSet/>
      <dgm:spPr/>
      <dgm:t>
        <a:bodyPr/>
        <a:lstStyle/>
        <a:p>
          <a:endParaRPr lang="ru-RU"/>
        </a:p>
      </dgm:t>
    </dgm:pt>
    <dgm:pt modelId="{AC545ECA-5B07-487A-AD79-44EFDD641A39}" type="sibTrans" cxnId="{B0F09C56-ED6A-477B-90B5-EEF2B81FB396}">
      <dgm:prSet/>
      <dgm:spPr/>
      <dgm:t>
        <a:bodyPr/>
        <a:lstStyle/>
        <a:p>
          <a:endParaRPr lang="ru-RU"/>
        </a:p>
      </dgm:t>
    </dgm:pt>
    <dgm:pt modelId="{136557A7-9C0C-4CA5-A2B7-B5185793D37F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2022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6,0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CFC5710-5D01-4B6C-8F87-D4E7CDA2B215}" type="parTrans" cxnId="{33DF85B1-C588-476F-9550-C84EB363AF26}">
      <dgm:prSet/>
      <dgm:spPr/>
      <dgm:t>
        <a:bodyPr/>
        <a:lstStyle/>
        <a:p>
          <a:endParaRPr lang="ru-RU"/>
        </a:p>
      </dgm:t>
    </dgm:pt>
    <dgm:pt modelId="{F5796D50-4B61-426A-B05F-B702DB1EEC9E}" type="sibTrans" cxnId="{33DF85B1-C588-476F-9550-C84EB363AF26}">
      <dgm:prSet/>
      <dgm:spPr/>
      <dgm:t>
        <a:bodyPr/>
        <a:lstStyle/>
        <a:p>
          <a:endParaRPr lang="ru-RU"/>
        </a:p>
      </dgm:t>
    </dgm:pt>
    <dgm:pt modelId="{661BD37E-05A1-48D7-932D-7A24C7A9582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-  2,6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D14F022-ED14-4D18-B73F-7B7D8E1ECFBD}" type="parTrans" cxnId="{F1A79BF9-353C-4577-B577-8DFCDF3B1715}">
      <dgm:prSet/>
      <dgm:spPr/>
      <dgm:t>
        <a:bodyPr/>
        <a:lstStyle/>
        <a:p>
          <a:endParaRPr lang="ru-RU"/>
        </a:p>
      </dgm:t>
    </dgm:pt>
    <dgm:pt modelId="{C44662FD-822B-40EA-95C6-BCB13DF43D29}" type="sibTrans" cxnId="{F1A79BF9-353C-4577-B577-8DFCDF3B1715}">
      <dgm:prSet/>
      <dgm:spPr/>
      <dgm:t>
        <a:bodyPr/>
        <a:lstStyle/>
        <a:p>
          <a:endParaRPr lang="ru-RU"/>
        </a:p>
      </dgm:t>
    </dgm:pt>
    <dgm:pt modelId="{DC3972A5-8155-4D78-9546-1CEDA59FDDA3}">
      <dgm:prSet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2023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8,6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EB24880-4F4E-4035-BFF2-4A7ACE744ED2}" type="parTrans" cxnId="{A2DD2A7E-08E2-4638-9A8B-597A93E2ABE4}">
      <dgm:prSet/>
      <dgm:spPr/>
      <dgm:t>
        <a:bodyPr/>
        <a:lstStyle/>
        <a:p>
          <a:endParaRPr lang="ru-RU"/>
        </a:p>
      </dgm:t>
    </dgm:pt>
    <dgm:pt modelId="{9A3C6DBE-E956-4679-A932-08E15D6E0F93}" type="sibTrans" cxnId="{A2DD2A7E-08E2-4638-9A8B-597A93E2ABE4}">
      <dgm:prSet/>
      <dgm:spPr/>
      <dgm:t>
        <a:bodyPr/>
        <a:lstStyle/>
        <a:p>
          <a:endParaRPr lang="ru-RU"/>
        </a:p>
      </dgm:t>
    </dgm:pt>
    <dgm:pt modelId="{BF737E8F-7D7E-4C80-BCAC-ABC7035C45E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– 5,3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19DBCB4-81FD-4956-8FA5-4D72C0DBC8FB}" type="parTrans" cxnId="{C3B1076D-AC8A-48C1-A7D6-B88842588127}">
      <dgm:prSet/>
      <dgm:spPr/>
      <dgm:t>
        <a:bodyPr/>
        <a:lstStyle/>
        <a:p>
          <a:endParaRPr lang="ru-RU"/>
        </a:p>
      </dgm:t>
    </dgm:pt>
    <dgm:pt modelId="{4236A25B-C8FD-4B46-947B-C4D097968E27}" type="sibTrans" cxnId="{C3B1076D-AC8A-48C1-A7D6-B88842588127}">
      <dgm:prSet/>
      <dgm:spPr/>
      <dgm:t>
        <a:bodyPr/>
        <a:lstStyle/>
        <a:p>
          <a:endParaRPr lang="ru-RU"/>
        </a:p>
      </dgm:t>
    </dgm:pt>
    <dgm:pt modelId="{2AF62A4E-E3A8-428A-B9D9-8D45766298A0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Передача полномочий по вопросам местного значения (внешний муниципальный контроль) – 0,7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8B0604D-84A3-4949-8CD8-EA78569E1CB0}" type="parTrans" cxnId="{9964DEB4-60E1-4AF1-A1B7-1882618B0786}">
      <dgm:prSet/>
      <dgm:spPr/>
      <dgm:t>
        <a:bodyPr/>
        <a:lstStyle/>
        <a:p>
          <a:endParaRPr lang="ru-RU"/>
        </a:p>
      </dgm:t>
    </dgm:pt>
    <dgm:pt modelId="{CC29764B-C055-4355-A43C-EB42B990F7C9}" type="sibTrans" cxnId="{9964DEB4-60E1-4AF1-A1B7-1882618B0786}">
      <dgm:prSet/>
      <dgm:spPr/>
      <dgm:t>
        <a:bodyPr/>
        <a:lstStyle/>
        <a:p>
          <a:endParaRPr lang="ru-RU"/>
        </a:p>
      </dgm:t>
    </dgm:pt>
    <dgm:pt modelId="{DC0310C2-6B7F-41FB-B7A9-19E25DB06585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2,5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BCC9F3D-2B49-4302-9967-75E0145EB65C}" type="parTrans" cxnId="{AC2F9306-C558-4494-8363-6ACF1AFFCA6C}">
      <dgm:prSet/>
      <dgm:spPr/>
      <dgm:t>
        <a:bodyPr/>
        <a:lstStyle/>
        <a:p>
          <a:endParaRPr lang="ru-RU"/>
        </a:p>
      </dgm:t>
    </dgm:pt>
    <dgm:pt modelId="{A78416EB-701E-4C0B-9706-AAEA5FAF224D}" type="sibTrans" cxnId="{AC2F9306-C558-4494-8363-6ACF1AFFCA6C}">
      <dgm:prSet/>
      <dgm:spPr/>
      <dgm:t>
        <a:bodyPr/>
        <a:lstStyle/>
        <a:p>
          <a:endParaRPr lang="ru-RU"/>
        </a:p>
      </dgm:t>
    </dgm:pt>
    <dgm:pt modelId="{8D0634C5-3835-4222-B20C-B48021AF9815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2,6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3164E92-495E-4822-81E2-224FB385EB7C}" type="parTrans" cxnId="{FF808F48-F18D-4C5A-A241-28A462040AD2}">
      <dgm:prSet/>
      <dgm:spPr/>
      <dgm:t>
        <a:bodyPr/>
        <a:lstStyle/>
        <a:p>
          <a:endParaRPr lang="ru-RU"/>
        </a:p>
      </dgm:t>
    </dgm:pt>
    <dgm:pt modelId="{BD367EA8-E5FD-4718-A724-94F17C4BDE2B}" type="sibTrans" cxnId="{FF808F48-F18D-4C5A-A241-28A462040AD2}">
      <dgm:prSet/>
      <dgm:spPr/>
      <dgm:t>
        <a:bodyPr/>
        <a:lstStyle/>
        <a:p>
          <a:endParaRPr lang="ru-RU"/>
        </a:p>
      </dgm:t>
    </dgm:pt>
    <dgm:pt modelId="{4411771F-F0B0-4E2D-A725-8DD9E812129C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2,6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C2D8AB0-13D4-4080-B874-3CAE562A23B2}" type="parTrans" cxnId="{C0701422-2B47-4976-836B-13F671A47639}">
      <dgm:prSet/>
      <dgm:spPr/>
      <dgm:t>
        <a:bodyPr/>
        <a:lstStyle/>
        <a:p>
          <a:endParaRPr lang="ru-RU"/>
        </a:p>
      </dgm:t>
    </dgm:pt>
    <dgm:pt modelId="{320D4697-109B-4A95-8B20-72339C8668CC}" type="sibTrans" cxnId="{C0701422-2B47-4976-836B-13F671A47639}">
      <dgm:prSet/>
      <dgm:spPr/>
      <dgm:t>
        <a:bodyPr/>
        <a:lstStyle/>
        <a:p>
          <a:endParaRPr lang="ru-RU"/>
        </a:p>
      </dgm:t>
    </dgm:pt>
    <dgm:pt modelId="{85B622BF-6E01-4DE7-9CD0-2E4CB2D4AC4F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4904BDC-1221-4AB4-9361-AAE0D7A8ADA5}" type="parTrans" cxnId="{E3C7DA14-B0AD-442E-8288-F1461976D6DF}">
      <dgm:prSet/>
      <dgm:spPr/>
      <dgm:t>
        <a:bodyPr/>
        <a:lstStyle/>
        <a:p>
          <a:endParaRPr lang="ru-RU"/>
        </a:p>
      </dgm:t>
    </dgm:pt>
    <dgm:pt modelId="{7A6EC262-85C7-4DFC-B7E8-7B3841279EC4}" type="sibTrans" cxnId="{E3C7DA14-B0AD-442E-8288-F1461976D6DF}">
      <dgm:prSet/>
      <dgm:spPr/>
      <dgm:t>
        <a:bodyPr/>
        <a:lstStyle/>
        <a:p>
          <a:endParaRPr lang="ru-RU"/>
        </a:p>
      </dgm:t>
    </dgm:pt>
    <dgm:pt modelId="{7C29B8DB-FEE1-4C6E-B4BB-565C79A3A10E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1,4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7EC9718-DEC6-4539-9391-50A556C7BC3B}" type="parTrans" cxnId="{CEED47B6-8CB7-48FF-BE0D-E00310190BA8}">
      <dgm:prSet/>
      <dgm:spPr/>
      <dgm:t>
        <a:bodyPr/>
        <a:lstStyle/>
        <a:p>
          <a:endParaRPr lang="ru-RU"/>
        </a:p>
      </dgm:t>
    </dgm:pt>
    <dgm:pt modelId="{1F9DC4DC-7D45-4F40-8067-6E7931429AB7}" type="sibTrans" cxnId="{CEED47B6-8CB7-48FF-BE0D-E00310190BA8}">
      <dgm:prSet/>
      <dgm:spPr/>
      <dgm:t>
        <a:bodyPr/>
        <a:lstStyle/>
        <a:p>
          <a:endParaRPr lang="ru-RU"/>
        </a:p>
      </dgm:t>
    </dgm:pt>
    <dgm:pt modelId="{00F3A67B-B828-4646-A96A-A8F43FBAFAF0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89113A6-A694-4948-B47D-C374C15BA97D}" type="parTrans" cxnId="{03EEB3AC-7EBF-41EF-B838-850BECB15737}">
      <dgm:prSet/>
      <dgm:spPr/>
      <dgm:t>
        <a:bodyPr/>
        <a:lstStyle/>
        <a:p>
          <a:endParaRPr lang="ru-RU"/>
        </a:p>
      </dgm:t>
    </dgm:pt>
    <dgm:pt modelId="{46A404C5-5192-4C4A-BD97-6E58698726F8}" type="sibTrans" cxnId="{03EEB3AC-7EBF-41EF-B838-850BECB15737}">
      <dgm:prSet/>
      <dgm:spPr/>
      <dgm:t>
        <a:bodyPr/>
        <a:lstStyle/>
        <a:p>
          <a:endParaRPr lang="ru-RU"/>
        </a:p>
      </dgm:t>
    </dgm:pt>
    <dgm:pt modelId="{7773DB54-6552-4E3B-BCB3-BA0B11B80B30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0,4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2277773-8BA8-41ED-838D-C6711514459F}" type="parTrans" cxnId="{51DAD997-03BB-447C-B0BB-C6E820DE3769}">
      <dgm:prSet/>
      <dgm:spPr/>
      <dgm:t>
        <a:bodyPr/>
        <a:lstStyle/>
        <a:p>
          <a:endParaRPr lang="ru-RU"/>
        </a:p>
      </dgm:t>
    </dgm:pt>
    <dgm:pt modelId="{849D2CCD-FADD-43CC-A194-FF324F9A028B}" type="sibTrans" cxnId="{51DAD997-03BB-447C-B0BB-C6E820DE3769}">
      <dgm:prSet/>
      <dgm:spPr/>
      <dgm:t>
        <a:bodyPr/>
        <a:lstStyle/>
        <a:p>
          <a:endParaRPr lang="ru-RU"/>
        </a:p>
      </dgm:t>
    </dgm:pt>
    <dgm:pt modelId="{C74F5CE2-41AA-499F-A88E-9DBFCF20F175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E8ED386-71A1-447F-BE5B-2CE4FB29B65E}" type="parTrans" cxnId="{71E8EF2C-AE20-4793-B3B8-038C10F9FB9A}">
      <dgm:prSet/>
      <dgm:spPr/>
      <dgm:t>
        <a:bodyPr/>
        <a:lstStyle/>
        <a:p>
          <a:endParaRPr lang="ru-RU"/>
        </a:p>
      </dgm:t>
    </dgm:pt>
    <dgm:pt modelId="{C91DE801-6689-42AD-820C-99014BC643F9}" type="sibTrans" cxnId="{71E8EF2C-AE20-4793-B3B8-038C10F9FB9A}">
      <dgm:prSet/>
      <dgm:spPr/>
      <dgm:t>
        <a:bodyPr/>
        <a:lstStyle/>
        <a:p>
          <a:endParaRPr lang="ru-RU"/>
        </a:p>
      </dgm:t>
    </dgm:pt>
    <dgm:pt modelId="{5E6D365E-141B-4950-BB0A-6FD1C7D4D85B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0,4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BC25803F-461B-4C40-8442-C3E126D66A24}" type="parTrans" cxnId="{7B4161E5-063E-421C-800C-D4724898659A}">
      <dgm:prSet/>
      <dgm:spPr/>
      <dgm:t>
        <a:bodyPr/>
        <a:lstStyle/>
        <a:p>
          <a:endParaRPr lang="ru-RU"/>
        </a:p>
      </dgm:t>
    </dgm:pt>
    <dgm:pt modelId="{5EBD86DD-172D-44C4-B56C-3014364DFD05}" type="sibTrans" cxnId="{7B4161E5-063E-421C-800C-D4724898659A}">
      <dgm:prSet/>
      <dgm:spPr/>
      <dgm:t>
        <a:bodyPr/>
        <a:lstStyle/>
        <a:p>
          <a:endParaRPr lang="ru-RU"/>
        </a:p>
      </dgm:t>
    </dgm:pt>
    <dgm:pt modelId="{F29E85DE-E787-4D99-8233-51158C30975F}" type="pres">
      <dgm:prSet presAssocID="{EB51F4EB-723E-4499-A80C-8C14CC7C76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EDFDD4B-A103-432E-AC5D-293D567C25D9}" type="pres">
      <dgm:prSet presAssocID="{42423196-E37E-4264-8F38-63ABA6350F43}" presName="root" presStyleCnt="0"/>
      <dgm:spPr/>
    </dgm:pt>
    <dgm:pt modelId="{2D2A5C2E-D7E3-482A-A881-440CB92D0B02}" type="pres">
      <dgm:prSet presAssocID="{42423196-E37E-4264-8F38-63ABA6350F43}" presName="rootComposite" presStyleCnt="0"/>
      <dgm:spPr/>
    </dgm:pt>
    <dgm:pt modelId="{31637E50-09A1-4A76-94B9-EAB3ED05A6DB}" type="pres">
      <dgm:prSet presAssocID="{42423196-E37E-4264-8F38-63ABA6350F43}" presName="rootText" presStyleLbl="node1" presStyleIdx="0" presStyleCnt="3" custLinFactNeighborX="-53579" custLinFactNeighborY="5656"/>
      <dgm:spPr/>
      <dgm:t>
        <a:bodyPr/>
        <a:lstStyle/>
        <a:p>
          <a:endParaRPr lang="ru-RU"/>
        </a:p>
      </dgm:t>
    </dgm:pt>
    <dgm:pt modelId="{4A5840E1-F947-4E8A-9DEB-E386AF9F51B6}" type="pres">
      <dgm:prSet presAssocID="{42423196-E37E-4264-8F38-63ABA6350F43}" presName="rootConnector" presStyleLbl="node1" presStyleIdx="0" presStyleCnt="3"/>
      <dgm:spPr/>
      <dgm:t>
        <a:bodyPr/>
        <a:lstStyle/>
        <a:p>
          <a:endParaRPr lang="ru-RU"/>
        </a:p>
      </dgm:t>
    </dgm:pt>
    <dgm:pt modelId="{79D18B31-1932-44B0-9E45-E39C35AD6FDE}" type="pres">
      <dgm:prSet presAssocID="{42423196-E37E-4264-8F38-63ABA6350F43}" presName="childShape" presStyleCnt="0"/>
      <dgm:spPr/>
    </dgm:pt>
    <dgm:pt modelId="{A8AC6369-A0E6-41F2-AA74-25D25D80F805}" type="pres">
      <dgm:prSet presAssocID="{18B0604D-84A3-4949-8CD8-EA78569E1CB0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E887CB26-111F-499F-B5AF-377A0316DF55}" type="pres">
      <dgm:prSet presAssocID="{2AF62A4E-E3A8-428A-B9D9-8D45766298A0}" presName="childText" presStyleLbl="bgAcc1" presStyleIdx="0" presStyleCnt="12" custScaleX="119982" custScaleY="109677" custLinFactNeighborX="-29631" custLinFactNeighborY="1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600CA-959E-471F-AA1B-C9C41725E381}" type="pres">
      <dgm:prSet presAssocID="{DBCC9F3D-2B49-4302-9967-75E0145EB65C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60D4DF7E-C04A-4CA3-94DF-37C81304C6D9}" type="pres">
      <dgm:prSet presAssocID="{DC0310C2-6B7F-41FB-B7A9-19E25DB06585}" presName="childText" presStyleLbl="bgAcc1" presStyleIdx="1" presStyleCnt="12" custScaleX="117653" custLinFactNeighborX="-29631" custLinFactNeighborY="-3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B3CFE-4224-44E3-853B-AC7D281539AF}" type="pres">
      <dgm:prSet presAssocID="{F4904BDC-1221-4AB4-9361-AAE0D7A8ADA5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4604AAA3-5242-4A11-B778-ACCE7B9AED45}" type="pres">
      <dgm:prSet presAssocID="{85B622BF-6E01-4DE7-9CD0-2E4CB2D4AC4F}" presName="childText" presStyleLbl="bgAcc1" presStyleIdx="2" presStyleCnt="12" custLinFactNeighborX="-29631" custLinFactNeighborY="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B03F9-EEAB-429F-A50A-C636994BFC8E}" type="pres">
      <dgm:prSet presAssocID="{87EC9718-DEC6-4539-9391-50A556C7BC3B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EBD591DB-64ED-4D98-A5D1-652041563EDB}" type="pres">
      <dgm:prSet presAssocID="{7C29B8DB-FEE1-4C6E-B4BB-565C79A3A10E}" presName="childText" presStyleLbl="bgAcc1" presStyleIdx="3" presStyleCnt="12" custScaleX="165283" custLinFactNeighborX="-24237" custLinFactNeighborY="-3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B2C5C-C691-486A-A0EE-255F641A1A56}" type="pres">
      <dgm:prSet presAssocID="{136557A7-9C0C-4CA5-A2B7-B5185793D37F}" presName="root" presStyleCnt="0"/>
      <dgm:spPr/>
    </dgm:pt>
    <dgm:pt modelId="{B6AECCC1-6DDF-45C9-9CC6-CB4313288AFB}" type="pres">
      <dgm:prSet presAssocID="{136557A7-9C0C-4CA5-A2B7-B5185793D37F}" presName="rootComposite" presStyleCnt="0"/>
      <dgm:spPr/>
    </dgm:pt>
    <dgm:pt modelId="{28623BB9-B6DE-4F06-A7E7-BE56B6AB9115}" type="pres">
      <dgm:prSet presAssocID="{136557A7-9C0C-4CA5-A2B7-B5185793D37F}" presName="rootText" presStyleLbl="node1" presStyleIdx="1" presStyleCnt="3" custLinFactNeighborX="-18532" custLinFactNeighborY="5656"/>
      <dgm:spPr/>
      <dgm:t>
        <a:bodyPr/>
        <a:lstStyle/>
        <a:p>
          <a:endParaRPr lang="ru-RU"/>
        </a:p>
      </dgm:t>
    </dgm:pt>
    <dgm:pt modelId="{119DD5AE-BD2F-4F68-AAF6-BB5B7218B200}" type="pres">
      <dgm:prSet presAssocID="{136557A7-9C0C-4CA5-A2B7-B5185793D37F}" presName="rootConnector" presStyleLbl="node1" presStyleIdx="1" presStyleCnt="3"/>
      <dgm:spPr/>
      <dgm:t>
        <a:bodyPr/>
        <a:lstStyle/>
        <a:p>
          <a:endParaRPr lang="ru-RU"/>
        </a:p>
      </dgm:t>
    </dgm:pt>
    <dgm:pt modelId="{75EEB5DC-A086-45EC-BF5B-A4E904991052}" type="pres">
      <dgm:prSet presAssocID="{136557A7-9C0C-4CA5-A2B7-B5185793D37F}" presName="childShape" presStyleCnt="0"/>
      <dgm:spPr/>
    </dgm:pt>
    <dgm:pt modelId="{DF3C6BE1-550B-4209-8771-58142E57FA5E}" type="pres">
      <dgm:prSet presAssocID="{3D14F022-ED14-4D18-B73F-7B7D8E1ECFBD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EB4B669F-54F8-4C1A-B4D8-74276B609087}" type="pres">
      <dgm:prSet presAssocID="{661BD37E-05A1-48D7-932D-7A24C7A9582F}" presName="childText" presStyleLbl="bgAcc1" presStyleIdx="4" presStyleCnt="12" custScaleX="101683" custScaleY="89866" custLinFactNeighborX="-26589" custLinFactNeighborY="1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B76BD-1410-4168-A45B-63B3C4053319}" type="pres">
      <dgm:prSet presAssocID="{C3164E92-495E-4822-81E2-224FB385EB7C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45147C03-BFDF-4FB4-ABED-8E3AF37E176E}" type="pres">
      <dgm:prSet presAssocID="{8D0634C5-3835-4222-B20C-B48021AF9815}" presName="childText" presStyleLbl="bgAcc1" presStyleIdx="5" presStyleCnt="12" custScaleX="129790" custLinFactNeighborX="-26589" custLinFactNeighborY="-1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8511B-C37F-4DD5-A8A1-D6D44DE2C19E}" type="pres">
      <dgm:prSet presAssocID="{B89113A6-A694-4948-B47D-C374C15BA97D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21001A7F-E228-4539-9F82-958836641BEA}" type="pres">
      <dgm:prSet presAssocID="{00F3A67B-B828-4646-A96A-A8F43FBAFAF0}" presName="childText" presStyleLbl="bgAcc1" presStyleIdx="6" presStyleCnt="12" custLinFactNeighborX="-21195" custLinFactNeighborY="11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257FA-27DC-4F3A-9C48-D8458DCF5435}" type="pres">
      <dgm:prSet presAssocID="{E2277773-8BA8-41ED-838D-C6711514459F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316399A7-E448-4C38-9048-151E80951F0C}" type="pres">
      <dgm:prSet presAssocID="{7773DB54-6552-4E3B-BCB3-BA0B11B80B30}" presName="childText" presStyleLbl="bgAcc1" presStyleIdx="7" presStyleCnt="12" custScaleX="165283" custLinFactNeighborX="-21195" custLinFactNeighborY="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4E55C-7EE2-4F1B-9A85-155A49D5D61E}" type="pres">
      <dgm:prSet presAssocID="{DC3972A5-8155-4D78-9546-1CEDA59FDDA3}" presName="root" presStyleCnt="0"/>
      <dgm:spPr/>
    </dgm:pt>
    <dgm:pt modelId="{AB91CE9A-6E05-4960-AAF2-1F232DC4BDC4}" type="pres">
      <dgm:prSet presAssocID="{DC3972A5-8155-4D78-9546-1CEDA59FDDA3}" presName="rootComposite" presStyleCnt="0"/>
      <dgm:spPr/>
    </dgm:pt>
    <dgm:pt modelId="{185B1AFE-8FE8-4396-8FCA-A68F52B85AA3}" type="pres">
      <dgm:prSet presAssocID="{DC3972A5-8155-4D78-9546-1CEDA59FDDA3}" presName="rootText" presStyleLbl="node1" presStyleIdx="2" presStyleCnt="3" custLinFactNeighborX="-445" custLinFactNeighborY="-14089"/>
      <dgm:spPr/>
      <dgm:t>
        <a:bodyPr/>
        <a:lstStyle/>
        <a:p>
          <a:endParaRPr lang="ru-RU"/>
        </a:p>
      </dgm:t>
    </dgm:pt>
    <dgm:pt modelId="{218A87D5-AE02-4ECD-A3A1-ECFB7EFC8491}" type="pres">
      <dgm:prSet presAssocID="{DC3972A5-8155-4D78-9546-1CEDA59FDDA3}" presName="rootConnector" presStyleLbl="node1" presStyleIdx="2" presStyleCnt="3"/>
      <dgm:spPr/>
      <dgm:t>
        <a:bodyPr/>
        <a:lstStyle/>
        <a:p>
          <a:endParaRPr lang="ru-RU"/>
        </a:p>
      </dgm:t>
    </dgm:pt>
    <dgm:pt modelId="{34747C16-CBD7-4ADD-8910-A1F910DEEC80}" type="pres">
      <dgm:prSet presAssocID="{DC3972A5-8155-4D78-9546-1CEDA59FDDA3}" presName="childShape" presStyleCnt="0"/>
      <dgm:spPr/>
    </dgm:pt>
    <dgm:pt modelId="{82DE7159-E481-4356-A997-061AC818E380}" type="pres">
      <dgm:prSet presAssocID="{E19DBCB4-81FD-4956-8FA5-4D72C0DBC8FB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A60C786B-9856-4051-8EB9-ABD06A09EB1B}" type="pres">
      <dgm:prSet presAssocID="{BF737E8F-7D7E-4C80-BCAC-ABC7035C45EB}" presName="childText" presStyleLbl="bgAcc1" presStyleIdx="8" presStyleCnt="12" custScaleX="124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34016-CE69-41DE-BB5F-0B8384C4B1B3}" type="pres">
      <dgm:prSet presAssocID="{3C2D8AB0-13D4-4080-B874-3CAE562A23B2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78E9D94A-A135-4E9B-A3D9-B54F41022319}" type="pres">
      <dgm:prSet presAssocID="{4411771F-F0B0-4E2D-A725-8DD9E812129C}" presName="childText" presStyleLbl="bgAcc1" presStyleIdx="9" presStyleCnt="12" custScaleX="12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493ED-6B12-4EC8-94A2-47D1CE85223D}" type="pres">
      <dgm:prSet presAssocID="{9E8ED386-71A1-447F-BE5B-2CE4FB29B65E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169EC6ED-7C06-482E-9908-386A82729077}" type="pres">
      <dgm:prSet presAssocID="{C74F5CE2-41AA-499F-A88E-9DBFCF20F175}" presName="childText" presStyleLbl="bgAcc1" presStyleIdx="10" presStyleCnt="12" custLinFactNeighborX="-1972" custLinFactNeighborY="1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235A7-2B46-4ACC-B9D9-8C2AC6D13980}" type="pres">
      <dgm:prSet presAssocID="{BC25803F-461B-4C40-8442-C3E126D66A24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0F6EAB56-1E0F-466D-A1A3-C81F4641A0A4}" type="pres">
      <dgm:prSet presAssocID="{5E6D365E-141B-4950-BB0A-6FD1C7D4D85B}" presName="childText" presStyleLbl="bgAcc1" presStyleIdx="11" presStyleCnt="12" custScaleX="165283" custLinFactNeighborX="-1972" custLinFactNeighborY="-2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B6C98B-D270-4E1F-A305-43D8EFD9B45D}" type="presOf" srcId="{136557A7-9C0C-4CA5-A2B7-B5185793D37F}" destId="{119DD5AE-BD2F-4F68-AAF6-BB5B7218B200}" srcOrd="1" destOrd="0" presId="urn:microsoft.com/office/officeart/2005/8/layout/hierarchy3"/>
    <dgm:cxn modelId="{C0701422-2B47-4976-836B-13F671A47639}" srcId="{DC3972A5-8155-4D78-9546-1CEDA59FDDA3}" destId="{4411771F-F0B0-4E2D-A725-8DD9E812129C}" srcOrd="1" destOrd="0" parTransId="{3C2D8AB0-13D4-4080-B874-3CAE562A23B2}" sibTransId="{320D4697-109B-4A95-8B20-72339C8668CC}"/>
    <dgm:cxn modelId="{363BB0D1-1712-4209-AF75-45EC1DFB95C6}" type="presOf" srcId="{87EC9718-DEC6-4539-9391-50A556C7BC3B}" destId="{53CB03F9-EEAB-429F-A50A-C636994BFC8E}" srcOrd="0" destOrd="0" presId="urn:microsoft.com/office/officeart/2005/8/layout/hierarchy3"/>
    <dgm:cxn modelId="{FF808F48-F18D-4C5A-A241-28A462040AD2}" srcId="{136557A7-9C0C-4CA5-A2B7-B5185793D37F}" destId="{8D0634C5-3835-4222-B20C-B48021AF9815}" srcOrd="1" destOrd="0" parTransId="{C3164E92-495E-4822-81E2-224FB385EB7C}" sibTransId="{BD367EA8-E5FD-4718-A724-94F17C4BDE2B}"/>
    <dgm:cxn modelId="{B09A33B2-12FB-44E7-8FEF-F44685BA275D}" type="presOf" srcId="{7C29B8DB-FEE1-4C6E-B4BB-565C79A3A10E}" destId="{EBD591DB-64ED-4D98-A5D1-652041563EDB}" srcOrd="0" destOrd="0" presId="urn:microsoft.com/office/officeart/2005/8/layout/hierarchy3"/>
    <dgm:cxn modelId="{AEEAA4FE-6C80-45BA-A605-681769DFC85D}" type="presOf" srcId="{661BD37E-05A1-48D7-932D-7A24C7A9582F}" destId="{EB4B669F-54F8-4C1A-B4D8-74276B609087}" srcOrd="0" destOrd="0" presId="urn:microsoft.com/office/officeart/2005/8/layout/hierarchy3"/>
    <dgm:cxn modelId="{7D1C58FA-D53C-4B26-B6FF-675B4334D279}" type="presOf" srcId="{DC0310C2-6B7F-41FB-B7A9-19E25DB06585}" destId="{60D4DF7E-C04A-4CA3-94DF-37C81304C6D9}" srcOrd="0" destOrd="0" presId="urn:microsoft.com/office/officeart/2005/8/layout/hierarchy3"/>
    <dgm:cxn modelId="{B0F09C56-ED6A-477B-90B5-EEF2B81FB396}" srcId="{EB51F4EB-723E-4499-A80C-8C14CC7C7602}" destId="{42423196-E37E-4264-8F38-63ABA6350F43}" srcOrd="0" destOrd="0" parTransId="{9EDE1955-6A3C-4397-9DC8-5FFB39D53455}" sibTransId="{AC545ECA-5B07-487A-AD79-44EFDD641A39}"/>
    <dgm:cxn modelId="{71E8EF2C-AE20-4793-B3B8-038C10F9FB9A}" srcId="{DC3972A5-8155-4D78-9546-1CEDA59FDDA3}" destId="{C74F5CE2-41AA-499F-A88E-9DBFCF20F175}" srcOrd="2" destOrd="0" parTransId="{9E8ED386-71A1-447F-BE5B-2CE4FB29B65E}" sibTransId="{C91DE801-6689-42AD-820C-99014BC643F9}"/>
    <dgm:cxn modelId="{6ED1D885-25FB-47B4-95F9-5C2E57CDD139}" type="presOf" srcId="{4411771F-F0B0-4E2D-A725-8DD9E812129C}" destId="{78E9D94A-A135-4E9B-A3D9-B54F41022319}" srcOrd="0" destOrd="0" presId="urn:microsoft.com/office/officeart/2005/8/layout/hierarchy3"/>
    <dgm:cxn modelId="{33DF85B1-C588-476F-9550-C84EB363AF26}" srcId="{EB51F4EB-723E-4499-A80C-8C14CC7C7602}" destId="{136557A7-9C0C-4CA5-A2B7-B5185793D37F}" srcOrd="1" destOrd="0" parTransId="{3CFC5710-5D01-4B6C-8F87-D4E7CDA2B215}" sibTransId="{F5796D50-4B61-426A-B05F-B702DB1EEC9E}"/>
    <dgm:cxn modelId="{2D2D367C-B695-4406-B458-278995217076}" type="presOf" srcId="{BF737E8F-7D7E-4C80-BCAC-ABC7035C45EB}" destId="{A60C786B-9856-4051-8EB9-ABD06A09EB1B}" srcOrd="0" destOrd="0" presId="urn:microsoft.com/office/officeart/2005/8/layout/hierarchy3"/>
    <dgm:cxn modelId="{EC8227D0-550A-4363-B233-A455AF2BB7E6}" type="presOf" srcId="{7773DB54-6552-4E3B-BCB3-BA0B11B80B30}" destId="{316399A7-E448-4C38-9048-151E80951F0C}" srcOrd="0" destOrd="0" presId="urn:microsoft.com/office/officeart/2005/8/layout/hierarchy3"/>
    <dgm:cxn modelId="{03EEB3AC-7EBF-41EF-B838-850BECB15737}" srcId="{136557A7-9C0C-4CA5-A2B7-B5185793D37F}" destId="{00F3A67B-B828-4646-A96A-A8F43FBAFAF0}" srcOrd="2" destOrd="0" parTransId="{B89113A6-A694-4948-B47D-C374C15BA97D}" sibTransId="{46A404C5-5192-4C4A-BD97-6E58698726F8}"/>
    <dgm:cxn modelId="{C3B1076D-AC8A-48C1-A7D6-B88842588127}" srcId="{DC3972A5-8155-4D78-9546-1CEDA59FDDA3}" destId="{BF737E8F-7D7E-4C80-BCAC-ABC7035C45EB}" srcOrd="0" destOrd="0" parTransId="{E19DBCB4-81FD-4956-8FA5-4D72C0DBC8FB}" sibTransId="{4236A25B-C8FD-4B46-947B-C4D097968E27}"/>
    <dgm:cxn modelId="{F325DC70-E82D-439A-B784-369F0578DABD}" type="presOf" srcId="{5E6D365E-141B-4950-BB0A-6FD1C7D4D85B}" destId="{0F6EAB56-1E0F-466D-A1A3-C81F4641A0A4}" srcOrd="0" destOrd="0" presId="urn:microsoft.com/office/officeart/2005/8/layout/hierarchy3"/>
    <dgm:cxn modelId="{5EC380AB-C8EA-4D3A-839C-7C4E74124A05}" type="presOf" srcId="{9E8ED386-71A1-447F-BE5B-2CE4FB29B65E}" destId="{C26493ED-6B12-4EC8-94A2-47D1CE85223D}" srcOrd="0" destOrd="0" presId="urn:microsoft.com/office/officeart/2005/8/layout/hierarchy3"/>
    <dgm:cxn modelId="{0E0680D3-761A-4C7C-B097-2C41D3CCD689}" type="presOf" srcId="{3D14F022-ED14-4D18-B73F-7B7D8E1ECFBD}" destId="{DF3C6BE1-550B-4209-8771-58142E57FA5E}" srcOrd="0" destOrd="0" presId="urn:microsoft.com/office/officeart/2005/8/layout/hierarchy3"/>
    <dgm:cxn modelId="{76D9AA90-8371-4509-A666-341D725C7777}" type="presOf" srcId="{C3164E92-495E-4822-81E2-224FB385EB7C}" destId="{FBDB76BD-1410-4168-A45B-63B3C4053319}" srcOrd="0" destOrd="0" presId="urn:microsoft.com/office/officeart/2005/8/layout/hierarchy3"/>
    <dgm:cxn modelId="{1969973A-8D41-4B30-977C-5959078A4C18}" type="presOf" srcId="{18B0604D-84A3-4949-8CD8-EA78569E1CB0}" destId="{A8AC6369-A0E6-41F2-AA74-25D25D80F805}" srcOrd="0" destOrd="0" presId="urn:microsoft.com/office/officeart/2005/8/layout/hierarchy3"/>
    <dgm:cxn modelId="{7B4161E5-063E-421C-800C-D4724898659A}" srcId="{DC3972A5-8155-4D78-9546-1CEDA59FDDA3}" destId="{5E6D365E-141B-4950-BB0A-6FD1C7D4D85B}" srcOrd="3" destOrd="0" parTransId="{BC25803F-461B-4C40-8442-C3E126D66A24}" sibTransId="{5EBD86DD-172D-44C4-B56C-3014364DFD05}"/>
    <dgm:cxn modelId="{67F76CF1-6C4F-4B01-BF19-38D303AB68ED}" type="presOf" srcId="{42423196-E37E-4264-8F38-63ABA6350F43}" destId="{4A5840E1-F947-4E8A-9DEB-E386AF9F51B6}" srcOrd="1" destOrd="0" presId="urn:microsoft.com/office/officeart/2005/8/layout/hierarchy3"/>
    <dgm:cxn modelId="{9964DEB4-60E1-4AF1-A1B7-1882618B0786}" srcId="{42423196-E37E-4264-8F38-63ABA6350F43}" destId="{2AF62A4E-E3A8-428A-B9D9-8D45766298A0}" srcOrd="0" destOrd="0" parTransId="{18B0604D-84A3-4949-8CD8-EA78569E1CB0}" sibTransId="{CC29764B-C055-4355-A43C-EB42B990F7C9}"/>
    <dgm:cxn modelId="{07D37F51-FF4A-48B4-BC13-11E69ACA4B28}" type="presOf" srcId="{C74F5CE2-41AA-499F-A88E-9DBFCF20F175}" destId="{169EC6ED-7C06-482E-9908-386A82729077}" srcOrd="0" destOrd="0" presId="urn:microsoft.com/office/officeart/2005/8/layout/hierarchy3"/>
    <dgm:cxn modelId="{9A22038F-89C7-4D06-B04D-0FA611757765}" type="presOf" srcId="{F4904BDC-1221-4AB4-9361-AAE0D7A8ADA5}" destId="{304B3CFE-4224-44E3-853B-AC7D281539AF}" srcOrd="0" destOrd="0" presId="urn:microsoft.com/office/officeart/2005/8/layout/hierarchy3"/>
    <dgm:cxn modelId="{36AD6390-49BD-4AE5-B97F-5EDC05901C54}" type="presOf" srcId="{85B622BF-6E01-4DE7-9CD0-2E4CB2D4AC4F}" destId="{4604AAA3-5242-4A11-B778-ACCE7B9AED45}" srcOrd="0" destOrd="0" presId="urn:microsoft.com/office/officeart/2005/8/layout/hierarchy3"/>
    <dgm:cxn modelId="{C35D1734-A563-4099-903C-CEF57F18F91A}" type="presOf" srcId="{2AF62A4E-E3A8-428A-B9D9-8D45766298A0}" destId="{E887CB26-111F-499F-B5AF-377A0316DF55}" srcOrd="0" destOrd="0" presId="urn:microsoft.com/office/officeart/2005/8/layout/hierarchy3"/>
    <dgm:cxn modelId="{B01E30AF-8B9B-4E30-A249-454992C3C459}" type="presOf" srcId="{DC3972A5-8155-4D78-9546-1CEDA59FDDA3}" destId="{218A87D5-AE02-4ECD-A3A1-ECFB7EFC8491}" srcOrd="1" destOrd="0" presId="urn:microsoft.com/office/officeart/2005/8/layout/hierarchy3"/>
    <dgm:cxn modelId="{F328D3FD-DF19-458E-B6B2-BEED3FBAD455}" type="presOf" srcId="{8D0634C5-3835-4222-B20C-B48021AF9815}" destId="{45147C03-BFDF-4FB4-ABED-8E3AF37E176E}" srcOrd="0" destOrd="0" presId="urn:microsoft.com/office/officeart/2005/8/layout/hierarchy3"/>
    <dgm:cxn modelId="{E6DF6FD7-A22E-4F39-ABB9-5E02171D7609}" type="presOf" srcId="{3C2D8AB0-13D4-4080-B874-3CAE562A23B2}" destId="{F1734016-CE69-41DE-BB5F-0B8384C4B1B3}" srcOrd="0" destOrd="0" presId="urn:microsoft.com/office/officeart/2005/8/layout/hierarchy3"/>
    <dgm:cxn modelId="{9FB31A34-84DB-4F86-928D-55B0DC277860}" type="presOf" srcId="{42423196-E37E-4264-8F38-63ABA6350F43}" destId="{31637E50-09A1-4A76-94B9-EAB3ED05A6DB}" srcOrd="0" destOrd="0" presId="urn:microsoft.com/office/officeart/2005/8/layout/hierarchy3"/>
    <dgm:cxn modelId="{EA9397A9-6A3A-495B-85E5-E1D04739B1EB}" type="presOf" srcId="{BC25803F-461B-4C40-8442-C3E126D66A24}" destId="{C42235A7-2B46-4ACC-B9D9-8C2AC6D13980}" srcOrd="0" destOrd="0" presId="urn:microsoft.com/office/officeart/2005/8/layout/hierarchy3"/>
    <dgm:cxn modelId="{AC2F9306-C558-4494-8363-6ACF1AFFCA6C}" srcId="{42423196-E37E-4264-8F38-63ABA6350F43}" destId="{DC0310C2-6B7F-41FB-B7A9-19E25DB06585}" srcOrd="1" destOrd="0" parTransId="{DBCC9F3D-2B49-4302-9967-75E0145EB65C}" sibTransId="{A78416EB-701E-4C0B-9706-AAEA5FAF224D}"/>
    <dgm:cxn modelId="{BADF9858-70A2-4D70-9321-9F899F6790AD}" type="presOf" srcId="{EB51F4EB-723E-4499-A80C-8C14CC7C7602}" destId="{F29E85DE-E787-4D99-8233-51158C30975F}" srcOrd="0" destOrd="0" presId="urn:microsoft.com/office/officeart/2005/8/layout/hierarchy3"/>
    <dgm:cxn modelId="{EA2ADAE2-CD04-4B2A-B5FA-EC81204E500B}" type="presOf" srcId="{00F3A67B-B828-4646-A96A-A8F43FBAFAF0}" destId="{21001A7F-E228-4539-9F82-958836641BEA}" srcOrd="0" destOrd="0" presId="urn:microsoft.com/office/officeart/2005/8/layout/hierarchy3"/>
    <dgm:cxn modelId="{09CAF392-3423-4345-96E7-7D9C9853664C}" type="presOf" srcId="{DC3972A5-8155-4D78-9546-1CEDA59FDDA3}" destId="{185B1AFE-8FE8-4396-8FCA-A68F52B85AA3}" srcOrd="0" destOrd="0" presId="urn:microsoft.com/office/officeart/2005/8/layout/hierarchy3"/>
    <dgm:cxn modelId="{E3C7DA14-B0AD-442E-8288-F1461976D6DF}" srcId="{42423196-E37E-4264-8F38-63ABA6350F43}" destId="{85B622BF-6E01-4DE7-9CD0-2E4CB2D4AC4F}" srcOrd="2" destOrd="0" parTransId="{F4904BDC-1221-4AB4-9361-AAE0D7A8ADA5}" sibTransId="{7A6EC262-85C7-4DFC-B7E8-7B3841279EC4}"/>
    <dgm:cxn modelId="{6E907383-78B9-419D-9027-52A0404985CE}" type="presOf" srcId="{DBCC9F3D-2B49-4302-9967-75E0145EB65C}" destId="{32E600CA-959E-471F-AA1B-C9C41725E381}" srcOrd="0" destOrd="0" presId="urn:microsoft.com/office/officeart/2005/8/layout/hierarchy3"/>
    <dgm:cxn modelId="{F1A79BF9-353C-4577-B577-8DFCDF3B1715}" srcId="{136557A7-9C0C-4CA5-A2B7-B5185793D37F}" destId="{661BD37E-05A1-48D7-932D-7A24C7A9582F}" srcOrd="0" destOrd="0" parTransId="{3D14F022-ED14-4D18-B73F-7B7D8E1ECFBD}" sibTransId="{C44662FD-822B-40EA-95C6-BCB13DF43D29}"/>
    <dgm:cxn modelId="{CEED47B6-8CB7-48FF-BE0D-E00310190BA8}" srcId="{42423196-E37E-4264-8F38-63ABA6350F43}" destId="{7C29B8DB-FEE1-4C6E-B4BB-565C79A3A10E}" srcOrd="3" destOrd="0" parTransId="{87EC9718-DEC6-4539-9391-50A556C7BC3B}" sibTransId="{1F9DC4DC-7D45-4F40-8067-6E7931429AB7}"/>
    <dgm:cxn modelId="{A2DD2A7E-08E2-4638-9A8B-597A93E2ABE4}" srcId="{EB51F4EB-723E-4499-A80C-8C14CC7C7602}" destId="{DC3972A5-8155-4D78-9546-1CEDA59FDDA3}" srcOrd="2" destOrd="0" parTransId="{0EB24880-4F4E-4035-BFF2-4A7ACE744ED2}" sibTransId="{9A3C6DBE-E956-4679-A932-08E15D6E0F93}"/>
    <dgm:cxn modelId="{44FF399C-6FB0-495D-A1EA-D8CC50A9E549}" type="presOf" srcId="{E2277773-8BA8-41ED-838D-C6711514459F}" destId="{94A257FA-27DC-4F3A-9C48-D8458DCF5435}" srcOrd="0" destOrd="0" presId="urn:microsoft.com/office/officeart/2005/8/layout/hierarchy3"/>
    <dgm:cxn modelId="{51DAD997-03BB-447C-B0BB-C6E820DE3769}" srcId="{136557A7-9C0C-4CA5-A2B7-B5185793D37F}" destId="{7773DB54-6552-4E3B-BCB3-BA0B11B80B30}" srcOrd="3" destOrd="0" parTransId="{E2277773-8BA8-41ED-838D-C6711514459F}" sibTransId="{849D2CCD-FADD-43CC-A194-FF324F9A028B}"/>
    <dgm:cxn modelId="{21D40945-6E52-4D66-8838-561CF8DF4781}" type="presOf" srcId="{B89113A6-A694-4948-B47D-C374C15BA97D}" destId="{51B8511B-C37F-4DD5-A8A1-D6D44DE2C19E}" srcOrd="0" destOrd="0" presId="urn:microsoft.com/office/officeart/2005/8/layout/hierarchy3"/>
    <dgm:cxn modelId="{3942888C-EC33-4AF3-A0BE-79B2F88B8A5D}" type="presOf" srcId="{136557A7-9C0C-4CA5-A2B7-B5185793D37F}" destId="{28623BB9-B6DE-4F06-A7E7-BE56B6AB9115}" srcOrd="0" destOrd="0" presId="urn:microsoft.com/office/officeart/2005/8/layout/hierarchy3"/>
    <dgm:cxn modelId="{9B4F5C1A-EDA7-48DC-B65C-413A635558F2}" type="presOf" srcId="{E19DBCB4-81FD-4956-8FA5-4D72C0DBC8FB}" destId="{82DE7159-E481-4356-A997-061AC818E380}" srcOrd="0" destOrd="0" presId="urn:microsoft.com/office/officeart/2005/8/layout/hierarchy3"/>
    <dgm:cxn modelId="{BBF19361-4C08-4BA0-8681-2966A13FC7DC}" type="presParOf" srcId="{F29E85DE-E787-4D99-8233-51158C30975F}" destId="{0EDFDD4B-A103-432E-AC5D-293D567C25D9}" srcOrd="0" destOrd="0" presId="urn:microsoft.com/office/officeart/2005/8/layout/hierarchy3"/>
    <dgm:cxn modelId="{76299F57-46F7-4434-85CD-A5A72C834466}" type="presParOf" srcId="{0EDFDD4B-A103-432E-AC5D-293D567C25D9}" destId="{2D2A5C2E-D7E3-482A-A881-440CB92D0B02}" srcOrd="0" destOrd="0" presId="urn:microsoft.com/office/officeart/2005/8/layout/hierarchy3"/>
    <dgm:cxn modelId="{6DF0ED05-68F5-4971-AF83-796801959CC0}" type="presParOf" srcId="{2D2A5C2E-D7E3-482A-A881-440CB92D0B02}" destId="{31637E50-09A1-4A76-94B9-EAB3ED05A6DB}" srcOrd="0" destOrd="0" presId="urn:microsoft.com/office/officeart/2005/8/layout/hierarchy3"/>
    <dgm:cxn modelId="{F2B03806-4118-4681-B826-8F151955CB8D}" type="presParOf" srcId="{2D2A5C2E-D7E3-482A-A881-440CB92D0B02}" destId="{4A5840E1-F947-4E8A-9DEB-E386AF9F51B6}" srcOrd="1" destOrd="0" presId="urn:microsoft.com/office/officeart/2005/8/layout/hierarchy3"/>
    <dgm:cxn modelId="{AF2B9950-D835-441E-9E95-DE1ABB487B58}" type="presParOf" srcId="{0EDFDD4B-A103-432E-AC5D-293D567C25D9}" destId="{79D18B31-1932-44B0-9E45-E39C35AD6FDE}" srcOrd="1" destOrd="0" presId="urn:microsoft.com/office/officeart/2005/8/layout/hierarchy3"/>
    <dgm:cxn modelId="{7BB9EC42-6BEA-42DA-AAF5-8B85E4848D12}" type="presParOf" srcId="{79D18B31-1932-44B0-9E45-E39C35AD6FDE}" destId="{A8AC6369-A0E6-41F2-AA74-25D25D80F805}" srcOrd="0" destOrd="0" presId="urn:microsoft.com/office/officeart/2005/8/layout/hierarchy3"/>
    <dgm:cxn modelId="{1DC0ED87-A8C6-4078-B9E2-A7FD94E18112}" type="presParOf" srcId="{79D18B31-1932-44B0-9E45-E39C35AD6FDE}" destId="{E887CB26-111F-499F-B5AF-377A0316DF55}" srcOrd="1" destOrd="0" presId="urn:microsoft.com/office/officeart/2005/8/layout/hierarchy3"/>
    <dgm:cxn modelId="{95184153-2A50-4661-A484-E2C43A9AFE28}" type="presParOf" srcId="{79D18B31-1932-44B0-9E45-E39C35AD6FDE}" destId="{32E600CA-959E-471F-AA1B-C9C41725E381}" srcOrd="2" destOrd="0" presId="urn:microsoft.com/office/officeart/2005/8/layout/hierarchy3"/>
    <dgm:cxn modelId="{AA9DECC4-B89F-4DB6-A388-10B5D308C459}" type="presParOf" srcId="{79D18B31-1932-44B0-9E45-E39C35AD6FDE}" destId="{60D4DF7E-C04A-4CA3-94DF-37C81304C6D9}" srcOrd="3" destOrd="0" presId="urn:microsoft.com/office/officeart/2005/8/layout/hierarchy3"/>
    <dgm:cxn modelId="{8ECB6A87-1A15-4C0B-B7F2-641DF47CD422}" type="presParOf" srcId="{79D18B31-1932-44B0-9E45-E39C35AD6FDE}" destId="{304B3CFE-4224-44E3-853B-AC7D281539AF}" srcOrd="4" destOrd="0" presId="urn:microsoft.com/office/officeart/2005/8/layout/hierarchy3"/>
    <dgm:cxn modelId="{FA8297F3-02CC-4604-9229-75DC12D0379B}" type="presParOf" srcId="{79D18B31-1932-44B0-9E45-E39C35AD6FDE}" destId="{4604AAA3-5242-4A11-B778-ACCE7B9AED45}" srcOrd="5" destOrd="0" presId="urn:microsoft.com/office/officeart/2005/8/layout/hierarchy3"/>
    <dgm:cxn modelId="{E2BEC4FA-584B-43E6-ACF3-FD239FE04A62}" type="presParOf" srcId="{79D18B31-1932-44B0-9E45-E39C35AD6FDE}" destId="{53CB03F9-EEAB-429F-A50A-C636994BFC8E}" srcOrd="6" destOrd="0" presId="urn:microsoft.com/office/officeart/2005/8/layout/hierarchy3"/>
    <dgm:cxn modelId="{30FBB967-F9A4-4EDC-8924-1193AD45A0A9}" type="presParOf" srcId="{79D18B31-1932-44B0-9E45-E39C35AD6FDE}" destId="{EBD591DB-64ED-4D98-A5D1-652041563EDB}" srcOrd="7" destOrd="0" presId="urn:microsoft.com/office/officeart/2005/8/layout/hierarchy3"/>
    <dgm:cxn modelId="{E2391D82-311C-4B67-9BEF-9D0C10D21592}" type="presParOf" srcId="{F29E85DE-E787-4D99-8233-51158C30975F}" destId="{6D6B2C5C-C691-486A-A0EE-255F641A1A56}" srcOrd="1" destOrd="0" presId="urn:microsoft.com/office/officeart/2005/8/layout/hierarchy3"/>
    <dgm:cxn modelId="{FAF11678-6AFD-4127-9829-8D94A539ED16}" type="presParOf" srcId="{6D6B2C5C-C691-486A-A0EE-255F641A1A56}" destId="{B6AECCC1-6DDF-45C9-9CC6-CB4313288AFB}" srcOrd="0" destOrd="0" presId="urn:microsoft.com/office/officeart/2005/8/layout/hierarchy3"/>
    <dgm:cxn modelId="{7BA43707-6B8B-4A15-BC57-971087C7067C}" type="presParOf" srcId="{B6AECCC1-6DDF-45C9-9CC6-CB4313288AFB}" destId="{28623BB9-B6DE-4F06-A7E7-BE56B6AB9115}" srcOrd="0" destOrd="0" presId="urn:microsoft.com/office/officeart/2005/8/layout/hierarchy3"/>
    <dgm:cxn modelId="{6CFB5E66-CDEB-4116-B00C-472572BE4C2A}" type="presParOf" srcId="{B6AECCC1-6DDF-45C9-9CC6-CB4313288AFB}" destId="{119DD5AE-BD2F-4F68-AAF6-BB5B7218B200}" srcOrd="1" destOrd="0" presId="urn:microsoft.com/office/officeart/2005/8/layout/hierarchy3"/>
    <dgm:cxn modelId="{1161A58D-90D4-477A-97A2-A4CE9C4C791D}" type="presParOf" srcId="{6D6B2C5C-C691-486A-A0EE-255F641A1A56}" destId="{75EEB5DC-A086-45EC-BF5B-A4E904991052}" srcOrd="1" destOrd="0" presId="urn:microsoft.com/office/officeart/2005/8/layout/hierarchy3"/>
    <dgm:cxn modelId="{3ADE2387-0073-47D0-95BE-5BA7433048EA}" type="presParOf" srcId="{75EEB5DC-A086-45EC-BF5B-A4E904991052}" destId="{DF3C6BE1-550B-4209-8771-58142E57FA5E}" srcOrd="0" destOrd="0" presId="urn:microsoft.com/office/officeart/2005/8/layout/hierarchy3"/>
    <dgm:cxn modelId="{1BD1872D-0DFA-4F14-9620-029DDE1500AA}" type="presParOf" srcId="{75EEB5DC-A086-45EC-BF5B-A4E904991052}" destId="{EB4B669F-54F8-4C1A-B4D8-74276B609087}" srcOrd="1" destOrd="0" presId="urn:microsoft.com/office/officeart/2005/8/layout/hierarchy3"/>
    <dgm:cxn modelId="{53290A69-FA4C-4765-A0B4-55728BE95093}" type="presParOf" srcId="{75EEB5DC-A086-45EC-BF5B-A4E904991052}" destId="{FBDB76BD-1410-4168-A45B-63B3C4053319}" srcOrd="2" destOrd="0" presId="urn:microsoft.com/office/officeart/2005/8/layout/hierarchy3"/>
    <dgm:cxn modelId="{F0776090-2AA7-49B9-A085-7FF480E044AB}" type="presParOf" srcId="{75EEB5DC-A086-45EC-BF5B-A4E904991052}" destId="{45147C03-BFDF-4FB4-ABED-8E3AF37E176E}" srcOrd="3" destOrd="0" presId="urn:microsoft.com/office/officeart/2005/8/layout/hierarchy3"/>
    <dgm:cxn modelId="{7F57911D-0BC9-4BFB-A8C6-BA863AC2C8A1}" type="presParOf" srcId="{75EEB5DC-A086-45EC-BF5B-A4E904991052}" destId="{51B8511B-C37F-4DD5-A8A1-D6D44DE2C19E}" srcOrd="4" destOrd="0" presId="urn:microsoft.com/office/officeart/2005/8/layout/hierarchy3"/>
    <dgm:cxn modelId="{2D1AEA73-BB94-4E25-9913-60BAB5CEFAA3}" type="presParOf" srcId="{75EEB5DC-A086-45EC-BF5B-A4E904991052}" destId="{21001A7F-E228-4539-9F82-958836641BEA}" srcOrd="5" destOrd="0" presId="urn:microsoft.com/office/officeart/2005/8/layout/hierarchy3"/>
    <dgm:cxn modelId="{7E549CDD-F0DD-46EE-BB10-750F981E9A56}" type="presParOf" srcId="{75EEB5DC-A086-45EC-BF5B-A4E904991052}" destId="{94A257FA-27DC-4F3A-9C48-D8458DCF5435}" srcOrd="6" destOrd="0" presId="urn:microsoft.com/office/officeart/2005/8/layout/hierarchy3"/>
    <dgm:cxn modelId="{EDA05838-2241-46BC-A63C-9AA0F8754F58}" type="presParOf" srcId="{75EEB5DC-A086-45EC-BF5B-A4E904991052}" destId="{316399A7-E448-4C38-9048-151E80951F0C}" srcOrd="7" destOrd="0" presId="urn:microsoft.com/office/officeart/2005/8/layout/hierarchy3"/>
    <dgm:cxn modelId="{9EFC336E-5B8A-4C35-97DC-4AAB1D4C5A43}" type="presParOf" srcId="{F29E85DE-E787-4D99-8233-51158C30975F}" destId="{ED54E55C-7EE2-4F1B-9A85-155A49D5D61E}" srcOrd="2" destOrd="0" presId="urn:microsoft.com/office/officeart/2005/8/layout/hierarchy3"/>
    <dgm:cxn modelId="{3C83045A-29FF-49DC-B3D2-03DB03279D7A}" type="presParOf" srcId="{ED54E55C-7EE2-4F1B-9A85-155A49D5D61E}" destId="{AB91CE9A-6E05-4960-AAF2-1F232DC4BDC4}" srcOrd="0" destOrd="0" presId="urn:microsoft.com/office/officeart/2005/8/layout/hierarchy3"/>
    <dgm:cxn modelId="{1BE03AD9-C176-48BC-96FB-9B8BED22723A}" type="presParOf" srcId="{AB91CE9A-6E05-4960-AAF2-1F232DC4BDC4}" destId="{185B1AFE-8FE8-4396-8FCA-A68F52B85AA3}" srcOrd="0" destOrd="0" presId="urn:microsoft.com/office/officeart/2005/8/layout/hierarchy3"/>
    <dgm:cxn modelId="{AF0A5696-CC13-4A91-96F2-AA323981E310}" type="presParOf" srcId="{AB91CE9A-6E05-4960-AAF2-1F232DC4BDC4}" destId="{218A87D5-AE02-4ECD-A3A1-ECFB7EFC8491}" srcOrd="1" destOrd="0" presId="urn:microsoft.com/office/officeart/2005/8/layout/hierarchy3"/>
    <dgm:cxn modelId="{4043A099-7749-49B8-828E-DE635DC15B93}" type="presParOf" srcId="{ED54E55C-7EE2-4F1B-9A85-155A49D5D61E}" destId="{34747C16-CBD7-4ADD-8910-A1F910DEEC80}" srcOrd="1" destOrd="0" presId="urn:microsoft.com/office/officeart/2005/8/layout/hierarchy3"/>
    <dgm:cxn modelId="{5CB969A3-68C5-4FF3-87C9-A138BB9C4C7B}" type="presParOf" srcId="{34747C16-CBD7-4ADD-8910-A1F910DEEC80}" destId="{82DE7159-E481-4356-A997-061AC818E380}" srcOrd="0" destOrd="0" presId="urn:microsoft.com/office/officeart/2005/8/layout/hierarchy3"/>
    <dgm:cxn modelId="{8ED76827-7559-49B9-B50F-C81BD0C415AC}" type="presParOf" srcId="{34747C16-CBD7-4ADD-8910-A1F910DEEC80}" destId="{A60C786B-9856-4051-8EB9-ABD06A09EB1B}" srcOrd="1" destOrd="0" presId="urn:microsoft.com/office/officeart/2005/8/layout/hierarchy3"/>
    <dgm:cxn modelId="{4A5BAE21-0CCE-4F53-A82B-032201F7F018}" type="presParOf" srcId="{34747C16-CBD7-4ADD-8910-A1F910DEEC80}" destId="{F1734016-CE69-41DE-BB5F-0B8384C4B1B3}" srcOrd="2" destOrd="0" presId="urn:microsoft.com/office/officeart/2005/8/layout/hierarchy3"/>
    <dgm:cxn modelId="{43781BC4-D26A-4D5A-885F-B7D8F6803C80}" type="presParOf" srcId="{34747C16-CBD7-4ADD-8910-A1F910DEEC80}" destId="{78E9D94A-A135-4E9B-A3D9-B54F41022319}" srcOrd="3" destOrd="0" presId="urn:microsoft.com/office/officeart/2005/8/layout/hierarchy3"/>
    <dgm:cxn modelId="{B2CC2E4C-B31D-465F-A0F7-AA245596CB82}" type="presParOf" srcId="{34747C16-CBD7-4ADD-8910-A1F910DEEC80}" destId="{C26493ED-6B12-4EC8-94A2-47D1CE85223D}" srcOrd="4" destOrd="0" presId="urn:microsoft.com/office/officeart/2005/8/layout/hierarchy3"/>
    <dgm:cxn modelId="{CCE13823-CED9-4A33-B78A-4EF746CFAD73}" type="presParOf" srcId="{34747C16-CBD7-4ADD-8910-A1F910DEEC80}" destId="{169EC6ED-7C06-482E-9908-386A82729077}" srcOrd="5" destOrd="0" presId="urn:microsoft.com/office/officeart/2005/8/layout/hierarchy3"/>
    <dgm:cxn modelId="{3EB044C6-234A-4097-B02B-48362D1092B8}" type="presParOf" srcId="{34747C16-CBD7-4ADD-8910-A1F910DEEC80}" destId="{C42235A7-2B46-4ACC-B9D9-8C2AC6D13980}" srcOrd="6" destOrd="0" presId="urn:microsoft.com/office/officeart/2005/8/layout/hierarchy3"/>
    <dgm:cxn modelId="{162676E0-FF64-4615-A3DE-9C3828D2B24F}" type="presParOf" srcId="{34747C16-CBD7-4ADD-8910-A1F910DEEC80}" destId="{0F6EAB56-1E0F-466D-A1A3-C81F4641A0A4}" srcOrd="7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0.64706</cdr:x>
      <cdr:y>0.3871</cdr:y>
    </cdr:from>
    <cdr:to>
      <cdr:x>1</cdr:x>
      <cdr:y>0.54839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6400" y="914400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0.73529</cdr:x>
      <cdr:y>0.35484</cdr:y>
    </cdr:from>
    <cdr:to>
      <cdr:x>1</cdr:x>
      <cdr:y>0.54839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00" y="838200"/>
          <a:ext cx="685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39,6%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0.67647</cdr:x>
      <cdr:y>0.90323</cdr:y>
    </cdr:from>
    <cdr:to>
      <cdr:x>0.97059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2133600"/>
          <a:ext cx="762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2,7%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0.12195</cdr:x>
      <cdr:y>0.25581</cdr:y>
    </cdr:from>
    <cdr:to>
      <cdr:x>0.34146</cdr:x>
      <cdr:y>0.4186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" y="8382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51,7%</a:t>
          </a: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0.63415</cdr:x>
      <cdr:y>0.23256</cdr:y>
    </cdr:from>
    <cdr:to>
      <cdr:x>0.85366</cdr:x>
      <cdr:y>0.32558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81200" y="762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45,2%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0.34146</cdr:x>
      <cdr:y>0.55814</cdr:y>
    </cdr:from>
    <cdr:to>
      <cdr:x>0.53659</cdr:x>
      <cdr:y>0.65116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3,1%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0.67568</cdr:x>
      <cdr:y>0.45161</cdr:y>
    </cdr:from>
    <cdr:to>
      <cdr:x>1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000" y="10668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46,5%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0.175</cdr:x>
      <cdr:y>0.45161</cdr:y>
    </cdr:from>
    <cdr:to>
      <cdr:x>0.425</cdr:x>
      <cdr:y>0.6129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400" y="10668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50,5%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</cdr:x>
      <cdr:y>0.77419</cdr:y>
    </cdr:from>
    <cdr:to>
      <cdr:x>0.575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3,0%</a:t>
          </a:r>
          <a:endParaRPr lang="ru-RU" sz="1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0.325</cdr:x>
      <cdr:y>0.00111</cdr:y>
    </cdr:from>
    <cdr:to>
      <cdr:x>0.725</cdr:x>
      <cdr:y>0.14049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3448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2021 год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0.325</cdr:x>
      <cdr:y>0.02083</cdr:y>
    </cdr:from>
    <cdr:to>
      <cdr:x>0.825</cdr:x>
      <cdr:y>0.14583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72008"/>
          <a:ext cx="144016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</a:rPr>
            <a:t>2022 год</a:t>
          </a:r>
          <a:endParaRPr lang="ru-RU" sz="2000" b="1" dirty="0">
            <a:solidFill>
              <a:schemeClr val="tx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0.34488</cdr:x>
      <cdr:y>0.05769</cdr:y>
    </cdr:from>
    <cdr:to>
      <cdr:x>0.82772</cdr:x>
      <cdr:y>0.15385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80120" y="216024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2023 год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0.08333</cdr:x>
      <cdr:y>0.3871</cdr:y>
    </cdr:from>
    <cdr:to>
      <cdr:x>0.25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" y="9144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24,7%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0.125</cdr:x>
      <cdr:y>0.03226</cdr:y>
    </cdr:from>
    <cdr:to>
      <cdr:x>0.25</cdr:x>
      <cdr:y>0.29032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5800" y="76201"/>
          <a:ext cx="685800" cy="609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14,1%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BC6A1-F1F6-48E3-B53B-F78BF2A63251}" type="datetimeFigureOut">
              <a:rPr lang="ru-RU" smtClean="0"/>
              <a:pPr/>
              <a:t>02.12.2020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99858-C90F-451D-A8E2-C3244A646D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FF94D-896C-4C5A-B27F-754109564AD2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124200"/>
            <a:ext cx="6791672" cy="1894362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 бюджета городского поселения Берёзово на 2021 год и плановый период 2022 и 2023 годов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ea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19564"/>
          </a:xfrm>
          <a:prstGeom prst="rect">
            <a:avLst/>
          </a:prstGeom>
        </p:spPr>
      </p:pic>
      <p:pic>
        <p:nvPicPr>
          <p:cNvPr id="6" name="Рисунок 5" descr="header-photo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04800"/>
            <a:ext cx="933450" cy="590550"/>
          </a:xfrm>
          <a:prstGeom prst="rect">
            <a:avLst/>
          </a:prstGeom>
        </p:spPr>
      </p:pic>
      <p:pic>
        <p:nvPicPr>
          <p:cNvPr id="7" name="Рисунок 6" descr="header-photo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1150" y="990600"/>
            <a:ext cx="933450" cy="590550"/>
          </a:xfrm>
          <a:prstGeom prst="rect">
            <a:avLst/>
          </a:prstGeom>
        </p:spPr>
      </p:pic>
      <p:pic>
        <p:nvPicPr>
          <p:cNvPr id="8" name="Рисунок 7" descr="header-photo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4750" y="304800"/>
            <a:ext cx="93345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76200"/>
            <a:ext cx="839631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 ХАРАКТЕРИСТИКИ  БЮДЖЕТА ГОРОДСКОГО ПОСЕЛЕНИЯ БЕРЁЗОВО НА 2021 ГОД И ПЛАНОВЫЙ ПЕРИОД 2022 И 2023 ГОДОВ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(МЛН. РУБ.)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95536" y="908720"/>
          <a:ext cx="8748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142976" y="2895600"/>
            <a:ext cx="917472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886200" y="2895600"/>
            <a:ext cx="1295400" cy="304800"/>
          </a:xfrm>
          <a:prstGeom prst="rect">
            <a:avLst/>
          </a:prstGeom>
          <a:solidFill>
            <a:srgbClr val="FFD5BD"/>
          </a:solidFill>
        </p:spPr>
        <p:txBody>
          <a:bodyPr lIns="0" tIns="0" rIns="0" bIns="0">
            <a:noAutofit/>
          </a:bodyPr>
          <a:lstStyle/>
          <a:p>
            <a:pPr marL="190500" indent="0" algn="just">
              <a:spcAft>
                <a:spcPts val="210"/>
              </a:spcAft>
            </a:pPr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indent="0" algn="just"/>
            <a:r>
              <a:rPr lang="ru" sz="1050" b="1" dirty="0">
                <a:solidFill>
                  <a:srgbClr val="EE934A"/>
                </a:solidFill>
                <a:latin typeface="Times New Roman" pitchFamily="18" charset="0"/>
                <a:cs typeface="Times New Roman" pitchFamily="18" charset="0"/>
              </a:rPr>
              <a:t>- -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29400" y="2895600"/>
            <a:ext cx="1219200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928926" y="4800600"/>
          <a:ext cx="3357586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57199" y="764705"/>
          <a:ext cx="7620001" cy="2096016"/>
        </p:xfrm>
        <a:graphic>
          <a:graphicData uri="http://schemas.openxmlformats.org/drawingml/2006/table">
            <a:tbl>
              <a:tblPr/>
              <a:tblGrid>
                <a:gridCol w="1985043"/>
                <a:gridCol w="1216639"/>
                <a:gridCol w="1216639"/>
                <a:gridCol w="1088571"/>
                <a:gridCol w="1024538"/>
                <a:gridCol w="1088571"/>
              </a:tblGrid>
              <a:tr h="683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Вид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2019 год (отчет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(ожидаемое исполнение)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53,7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55,0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55,4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128,0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129,9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78,3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62,8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183,8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185,1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135,7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121,6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118,8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381000" y="3200400"/>
          <a:ext cx="2590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971800" y="3352800"/>
          <a:ext cx="3124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5638800" y="32004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9600" y="4114801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57,7%</a:t>
            </a:r>
          </a:p>
          <a:p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057400" y="53340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22860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Доходы бюджета городского поселения </a:t>
            </a:r>
            <a:r>
              <a:rPr lang="ru-RU" dirty="0" err="1" smtClean="0"/>
              <a:t>Берёзово</a:t>
            </a:r>
            <a:r>
              <a:rPr lang="ru-RU" dirty="0" smtClean="0"/>
              <a:t>, </a:t>
            </a:r>
            <a:r>
              <a:rPr lang="ru-RU" sz="1400" dirty="0" smtClean="0"/>
              <a:t>млн. руб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04800" y="1000108"/>
          <a:ext cx="8534400" cy="4877733"/>
        </p:xfrm>
        <a:graphic>
          <a:graphicData uri="http://schemas.openxmlformats.org/drawingml/2006/table">
            <a:tbl>
              <a:tblPr/>
              <a:tblGrid>
                <a:gridCol w="3053593"/>
                <a:gridCol w="2869617"/>
                <a:gridCol w="2611190"/>
              </a:tblGrid>
              <a:tr h="4027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78,3 млн.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рублей 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300" b="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57,7%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62,8 млн.рублей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51,6%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60,0 млн.рублей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составляет 50,5%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47,6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   Дотации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47,2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Дотации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46,9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      Дотации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914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30,7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Иные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15,6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Иные 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13,1 млн. руб.                     Иные 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332656"/>
            <a:ext cx="8136904" cy="6123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700" b="1" dirty="0" smtClean="0">
                <a:latin typeface="Arial"/>
              </a:rPr>
              <a:t>Объём и структура безвозмездных поступлений </a:t>
            </a:r>
            <a:endParaRPr lang="ru" sz="1700" b="1" dirty="0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314324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6172200" y="1752600"/>
          <a:ext cx="2362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323528" y="1916832"/>
          <a:ext cx="309634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3131840" y="1844824"/>
          <a:ext cx="309634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6012160" y="1700808"/>
          <a:ext cx="313184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8600" y="1071545"/>
          <a:ext cx="8486804" cy="5455903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2">
                      <a:alpha val="0"/>
                    </a:schemeClr>
                  </a:outerShdw>
                </a:effectLst>
              </a:tblPr>
              <a:tblGrid>
                <a:gridCol w="2611325"/>
                <a:gridCol w="1066963"/>
                <a:gridCol w="1156054"/>
                <a:gridCol w="1156054"/>
                <a:gridCol w="1156054"/>
                <a:gridCol w="1340354"/>
              </a:tblGrid>
              <a:tr h="6510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года</a:t>
                      </a: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 доходы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на нефтепродукты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доход, в том числе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- единый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сельскохозяйственный налог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имущество, в том числе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-земельный налог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транспортный налог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5770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от других бюджетов бюджетной системы РФ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44624"/>
            <a:ext cx="8136904" cy="9233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65000">
                <a:srgbClr val="7030A0">
                  <a:alpha val="0"/>
                </a:srgbClr>
              </a:gs>
              <a:gs pos="100000">
                <a:schemeClr val="accent6">
                  <a:tint val="23000"/>
                  <a:satMod val="30000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 городского поселения 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разрезе налоговых, неналоговых и безвозмездных поступлений, млн.руб.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60" y="3789040"/>
          <a:ext cx="7992889" cy="2358471"/>
        </p:xfrm>
        <a:graphic>
          <a:graphicData uri="http://schemas.openxmlformats.org/drawingml/2006/table">
            <a:tbl>
              <a:tblPr/>
              <a:tblGrid>
                <a:gridCol w="2785282"/>
                <a:gridCol w="1100199"/>
                <a:gridCol w="1100199"/>
                <a:gridCol w="1026852"/>
                <a:gridCol w="1100199"/>
                <a:gridCol w="880158"/>
              </a:tblGrid>
              <a:tr h="67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(отчет)</a:t>
                      </a:r>
                      <a:endParaRPr lang="ru-RU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ожид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 исполнение)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45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Акцизы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нефтепродукты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Налоги на имущество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26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доходы всего: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188640"/>
            <a:ext cx="8208912" cy="923330"/>
          </a:xfrm>
          <a:prstGeom prst="rect">
            <a:avLst/>
          </a:prstGeom>
          <a:gradFill>
            <a:gsLst>
              <a:gs pos="0">
                <a:srgbClr val="FFCC99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" b="1" dirty="0" smtClean="0">
                <a:latin typeface="Arial"/>
              </a:rPr>
              <a:t>Структура налоговых доходов бюджета городского поселения Берёзово на 2021- 2023 годы, млн. руб.</a:t>
            </a:r>
          </a:p>
          <a:p>
            <a:pPr algn="ctr"/>
            <a:endParaRPr lang="ru-RU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899592" y="1143000"/>
          <a:ext cx="763284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43400" y="205740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61,2%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0952" y="152400"/>
            <a:ext cx="6096000" cy="862584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600" b="1" dirty="0">
                <a:latin typeface="Arial"/>
              </a:rPr>
              <a:t>Структура </a:t>
            </a:r>
            <a:r>
              <a:rPr lang="ru" sz="1600" b="1" dirty="0" smtClean="0">
                <a:latin typeface="Arial"/>
              </a:rPr>
              <a:t>неналоговых </a:t>
            </a:r>
            <a:r>
              <a:rPr lang="ru" sz="1600" b="1" dirty="0">
                <a:latin typeface="Arial"/>
              </a:rPr>
              <a:t>доходов </a:t>
            </a:r>
            <a:r>
              <a:rPr lang="ru" sz="1600" b="1" dirty="0" smtClean="0">
                <a:latin typeface="Arial"/>
              </a:rPr>
              <a:t>бюджета городского поселения Берёзово на 2021-2023 годы, млн.руб.</a:t>
            </a:r>
            <a:endParaRPr lang="ru" sz="1600" b="1" dirty="0">
              <a:latin typeface="Arial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799" y="3505200"/>
          <a:ext cx="8305798" cy="3317185"/>
        </p:xfrm>
        <a:graphic>
          <a:graphicData uri="http://schemas.openxmlformats.org/drawingml/2006/table">
            <a:tbl>
              <a:tblPr/>
              <a:tblGrid>
                <a:gridCol w="3215925"/>
                <a:gridCol w="1044902"/>
                <a:gridCol w="1044902"/>
                <a:gridCol w="935875"/>
                <a:gridCol w="1026609"/>
                <a:gridCol w="1037585"/>
              </a:tblGrid>
              <a:tr h="612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(отчет)</a:t>
                      </a:r>
                      <a:endParaRPr lang="ru-RU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3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ожид.исп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6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собственности, в том числе: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06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Доходы, получаемые в виде арендной платы за земельные участки, муниципальное имущество</a:t>
                      </a:r>
                      <a:endParaRPr lang="ru-RU" sz="11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86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Прочие доходы от использования </a:t>
                      </a:r>
                      <a:r>
                        <a:rPr lang="ru-RU" sz="1100" i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муниципального имущества (платежи за наем жилья)</a:t>
                      </a:r>
                      <a:endParaRPr lang="ru-RU" sz="11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86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 от платных услуг и компенсации затрат бюджета</a:t>
                      </a:r>
                      <a:endParaRPr lang="ru-RU" sz="13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61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ресурсов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65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 всего: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95536" y="764704"/>
          <a:ext cx="8748464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ugrapro.ru/wp-content/uploads/2017/07/byudzhet.jpg"/>
          <p:cNvPicPr>
            <a:picLocks noChangeAspect="1" noChangeArrowheads="1"/>
          </p:cNvPicPr>
          <p:nvPr/>
        </p:nvPicPr>
        <p:blipFill>
          <a:blip r:embed="rId3" cstate="print"/>
          <a:srcRect l="10417" r="11458"/>
          <a:stretch>
            <a:fillRect/>
          </a:stretch>
        </p:blipFill>
        <p:spPr bwMode="auto">
          <a:xfrm>
            <a:off x="152400" y="4114800"/>
            <a:ext cx="2286000" cy="18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76200"/>
            <a:ext cx="8929718" cy="10341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БЕРЕЗОВО НА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2021 ГОД И ПЛАНОВЫЙ ПЕРИОД 2022 И 2023 ГОДЫ В РАЗРЕЗЕ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РАЗДЕЛОВ (%)</a:t>
            </a:r>
            <a:endParaRPr lang="ru-RU" b="1" dirty="0">
              <a:ln/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52400" y="990600"/>
          <a:ext cx="4343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191000" y="1066800"/>
          <a:ext cx="4724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133600" y="3733800"/>
          <a:ext cx="6553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714744" y="1500174"/>
            <a:ext cx="1857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200" y="39469"/>
            <a:ext cx="8991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городского поселения Березово в разрезе муниципальных программ                                  								млн.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" y="698421"/>
          <a:ext cx="8839197" cy="576853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640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6532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программы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Ожидаемое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Проект бюджета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культуры в городском поселении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8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«Содействие занятости населения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«Жилищно-коммунальный комплекс городского поселения Березово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2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«Профилактика правонарушений и обеспечение отдельных прав граждан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«Защита населения и территории от чрезвычайных ситуаций, обеспечение пожарной безопасности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2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«Современная транспортная система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«Повышение эффективности муниципального управления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2014-2021 годы»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2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«Благоустройство территории  городского поселения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1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«Формирование современной городской среды в городском поселении Березово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2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«Формирование комфортной потребительской среды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5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«Содействие развитию градостроительной деятельности  на территории городского поселения 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14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«Управление муниципальным имуществом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2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4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315200" cy="6858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«Жилищно-коммунальный комплекс городского поселения Березово» (млн.руб.)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1285860"/>
            <a:ext cx="2743200" cy="5357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показатели 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Сокращение количества аварийного жилья с 16 домов до 0 домов;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Доля замены ветхих муниципальных  сетей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тепловодоснабжения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водоотведения 5% ежегодно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strelka1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505200"/>
            <a:ext cx="762000" cy="1066800"/>
          </a:xfrm>
          <a:prstGeom prst="rect">
            <a:avLst/>
          </a:prstGeom>
        </p:spPr>
      </p:pic>
      <p:pic>
        <p:nvPicPr>
          <p:cNvPr id="32770" name="Picture 2" descr="Картинки по запросу жкх логоти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"/>
            <a:ext cx="1143000" cy="1143000"/>
          </a:xfrm>
          <a:prstGeom prst="rect">
            <a:avLst/>
          </a:prstGeom>
          <a:noFill/>
        </p:spPr>
      </p:pic>
      <p:grpSp>
        <p:nvGrpSpPr>
          <p:cNvPr id="2" name="Группа 6"/>
          <p:cNvGrpSpPr/>
          <p:nvPr/>
        </p:nvGrpSpPr>
        <p:grpSpPr>
          <a:xfrm>
            <a:off x="3500430" y="1500174"/>
            <a:ext cx="4701582" cy="1714512"/>
            <a:chOff x="270510" y="211065"/>
            <a:chExt cx="4701582" cy="64152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270510" y="211065"/>
              <a:ext cx="4701582" cy="6415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01827" y="242382"/>
              <a:ext cx="4638948" cy="5788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0" i="0" u="none" strike="noStrike" kern="1200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Подпрограмма «Создание условий для обеспечения качественными коммунальными услугами» (2021 год – 18,9; 2022 год – 10,5; 2023 год – 4,5)</a:t>
              </a:r>
              <a:endParaRPr lang="ru-RU" b="0" kern="1200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2"/>
          <p:cNvGrpSpPr/>
          <p:nvPr/>
        </p:nvGrpSpPr>
        <p:grpSpPr>
          <a:xfrm>
            <a:off x="3500430" y="3286124"/>
            <a:ext cx="4778248" cy="1500198"/>
            <a:chOff x="71438" y="536754"/>
            <a:chExt cx="4778248" cy="114721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71438" y="646012"/>
              <a:ext cx="4701544" cy="96651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 txBox="1"/>
            <p:nvPr/>
          </p:nvSpPr>
          <p:spPr>
            <a:xfrm>
              <a:off x="214314" y="536754"/>
              <a:ext cx="4635372" cy="11472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0" i="0" u="none" strike="noStrike" kern="1200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Подпрограмма «Обеспечение равных прав потребителей на получение коммунальных ресурсов»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2021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8,0; 2022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12,1; 2023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14,9)</a:t>
              </a:r>
              <a:endPara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15"/>
          <p:cNvGrpSpPr/>
          <p:nvPr/>
        </p:nvGrpSpPr>
        <p:grpSpPr>
          <a:xfrm>
            <a:off x="3500430" y="4857760"/>
            <a:ext cx="4668934" cy="1285884"/>
            <a:chOff x="722943" y="3573095"/>
            <a:chExt cx="4668934" cy="1285884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22943" y="3573095"/>
              <a:ext cx="4663446" cy="128588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 txBox="1"/>
            <p:nvPr/>
          </p:nvSpPr>
          <p:spPr>
            <a:xfrm>
              <a:off x="794381" y="3644533"/>
              <a:ext cx="4597496" cy="895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latin typeface="Times New Roman" pitchFamily="18" charset="0"/>
                  <a:cs typeface="Times New Roman" pitchFamily="18" charset="0"/>
                </a:rPr>
                <a:t>Подпрограмма «Создание условий для качественного содержания муниципального жилищного фонда»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2021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2,4; 2022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3,3; 2023 год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2,3)</a:t>
              </a:r>
              <a:endPara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2836443"/>
              </p:ext>
            </p:extLst>
          </p:nvPr>
        </p:nvGraphicFramePr>
        <p:xfrm>
          <a:off x="152400" y="0"/>
          <a:ext cx="8839200" cy="6781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8814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рамках программы в 2021 году планируется осуществление следующих расходов: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255">
                <a:tc>
                  <a:txBody>
                    <a:bodyPr/>
                    <a:lstStyle/>
                    <a:p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полномочий в сфере жилищно-коммунального комплекса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 (в рамках мероприятия ОЗП)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33769747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Ремонт ВОС в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(2 этап)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проекта зоны санитарной охраны водозаборов в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рамках судебного решения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предприятий резервом МТС для аварийно-восстановительных работ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6689059"/>
              </p:ext>
            </p:extLst>
          </p:nvPr>
        </p:nvGraphicFramePr>
        <p:xfrm>
          <a:off x="0" y="1"/>
          <a:ext cx="9144000" cy="83362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331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рамках программы в 2021 году планируется осуществление следующих расходов: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7231">
                <a:tc>
                  <a:txBody>
                    <a:bodyPr/>
                    <a:lstStyle/>
                    <a:p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субсидий на возмещение недополученных доходов, при оказании коммунальных услуг по регулируемым ценам (вывоз ЖБО, оплата услуг за потребленные тепло, воду, оплата услуги бани).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253">
                <a:tc>
                  <a:txBody>
                    <a:bodyPr/>
                    <a:lstStyle/>
                    <a:p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Снос 3 жилых домов по адресам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ул. Лютова д. 6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ул. Аэропорт д.6, д.9,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4308">
                <a:tc>
                  <a:txBody>
                    <a:bodyPr/>
                    <a:lstStyle/>
                    <a:p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возмещение убытков от деятельности предприятий при производстве коммунальных услуг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096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работ по сносу 3 объектов капитального строительства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8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Реконструкция подводящего газопровода к дому 9 ул. Аэропорт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9528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Обследование технического состояния 10 жилых домов (ул. Аэропорт д.1, 2, ул. Астраханцева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д.70,  ул. Газопромысловая д.14А, ул. Разведчиков д.19, ул. </a:t>
                      </a:r>
                      <a:r>
                        <a:rPr lang="ru-RU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Гидропорт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д.2, 10, ул. Шнейдер д.46, ул. Горького д.3, ул. Производственная д.20)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9528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Взносы на капитальный ремонт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7315200" cy="715962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«Современная транспортная система городского поселения Березово» (млн.руб.)</a:t>
            </a:r>
          </a:p>
        </p:txBody>
      </p:sp>
      <p:pic>
        <p:nvPicPr>
          <p:cNvPr id="36866" name="Picture 2" descr="Картинки по запросу развитие транспор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399494" cy="1295400"/>
          </a:xfrm>
          <a:prstGeom prst="rect">
            <a:avLst/>
          </a:prstGeom>
          <a:noFill/>
        </p:spPr>
      </p:pic>
      <p:graphicFrame>
        <p:nvGraphicFramePr>
          <p:cNvPr id="13" name="Схема 12"/>
          <p:cNvGraphicFramePr/>
          <p:nvPr/>
        </p:nvGraphicFramePr>
        <p:xfrm>
          <a:off x="5286380" y="2438400"/>
          <a:ext cx="342902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5000628" y="1285860"/>
            <a:ext cx="3786214" cy="762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>
            <a:off x="5029998" y="1256490"/>
            <a:ext cx="228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143504" y="1142984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6886592" y="971532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572264" y="207167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929586" y="207167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7143768" y="2643182"/>
            <a:ext cx="1428760" cy="1371600"/>
          </a:xfrm>
          <a:prstGeom prst="ellipse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– 18,7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– 21,2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– 25,5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429256" y="2643182"/>
            <a:ext cx="1357322" cy="1371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– 5,7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– 6,2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– 6,5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642918"/>
            <a:ext cx="5072066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Целевые показатели: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количества перевезенных пассажиров автомобильным транспортом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14 200 до 14 300 человек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пассажирооборота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117 000 до 117 900 </a:t>
            </a:r>
            <a:r>
              <a:rPr lang="ru-RU" sz="1300" b="1" i="1" dirty="0" err="1" smtClean="0">
                <a:latin typeface="Times New Roman" pitchFamily="18" charset="0"/>
                <a:cs typeface="Times New Roman" pitchFamily="18" charset="0"/>
              </a:rPr>
              <a:t>пассажиро-километров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протяженности сети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75,900 до 76,425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объема ввода в эксплуатацию после строительства и реконструкции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0 до 0,525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протяженности автомобильных дорог общего пользования местного значения,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показателям, в результате капитального ремонта и ремонта автомобильных дорог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62,315 до 64,138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-Снижение протяженности сети автомобильных дорог общего пользования местного значения, не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 на 31 декабря отчетного года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13,585 до 12,287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доли автомобильных дорог общего пользования местного значения,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показателям, в общей протяженности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82,1 до 83,9%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-Сокращение  дорожно-транспортных происшествий и тяжести их последствий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со 100 до 94%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количества внедренных средств организации дорожного движения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0 до 30 единиц.</a:t>
            </a:r>
          </a:p>
          <a:p>
            <a:pPr marL="0" lvl="1" indent="0" algn="ctr">
              <a:lnSpc>
                <a:spcPct val="100000"/>
              </a:lnSpc>
              <a:spcAft>
                <a:spcPts val="0"/>
              </a:spcAft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8601898" y="1256490"/>
            <a:ext cx="228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9452552"/>
              </p:ext>
            </p:extLst>
          </p:nvPr>
        </p:nvGraphicFramePr>
        <p:xfrm>
          <a:off x="228600" y="76201"/>
          <a:ext cx="8686800" cy="665581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9558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28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рамках муниципальной программы планируются расходы в размере </a:t>
                      </a:r>
                      <a:r>
                        <a:rPr kumimoji="0" lang="ru-RU" sz="2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24,4 млн. руб., </a:t>
                      </a:r>
                      <a:r>
                        <a:rPr kumimoji="0" lang="ru-RU" sz="28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1886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 </a:t>
                      </a:r>
                      <a:r>
                        <a:rPr kumimoji="0" lang="ru-RU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предприятиям автомобильного транспорта на возмещение недополученных доходов от пассажирских перевозок внутри поселения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 млн. рублей;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87987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Содержание уличной дорожной сети, в </a:t>
                      </a:r>
                      <a:r>
                        <a:rPr kumimoji="0"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.:</a:t>
                      </a:r>
                    </a:p>
                    <a:p>
                      <a:r>
                        <a:rPr kumimoji="0" lang="ru-RU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очистка</a:t>
                      </a:r>
                      <a:r>
                        <a:rPr kumimoji="0"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дорог и тротуаров от снега, уборка снежных валов, очистка от снега заездных карманов, площадок отдыха и стоянок автомобилей, очистка автопавильонов и территорий, прилегающих к ним от мусора, снега и льда, распределение </a:t>
                      </a:r>
                      <a:r>
                        <a:rPr kumimoji="0" lang="ru-RU" sz="18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пескосоляной</a:t>
                      </a:r>
                      <a:r>
                        <a:rPr kumimoji="0"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смеси;</a:t>
                      </a:r>
                      <a:endParaRPr kumimoji="0" lang="ru-RU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16,0 млн. рублей;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4979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</a:t>
                      </a:r>
                      <a:r>
                        <a:rPr kumimoji="0"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илососной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машины во время паводка;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0,2 млн. рублей;</a:t>
                      </a:r>
                      <a:endParaRPr kumimoji="0" lang="ru-RU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75631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безопасности дорожного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движения в т.ч.:</a:t>
                      </a:r>
                    </a:p>
                    <a:p>
                      <a:r>
                        <a:rPr kumimoji="0"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-содержание светофоров;</a:t>
                      </a:r>
                    </a:p>
                    <a:p>
                      <a:r>
                        <a:rPr kumimoji="0"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-услуги по нанесению дорожной разметки на дорожное полотно, пешеходные переходы;</a:t>
                      </a:r>
                    </a:p>
                    <a:p>
                      <a:r>
                        <a:rPr kumimoji="0" lang="ru-RU" sz="18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-нанесение разметки с применением фрез.</a:t>
                      </a:r>
                    </a:p>
                    <a:p>
                      <a:endParaRPr kumimoji="0" lang="ru-RU" sz="1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2,4 млн. рублей;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754874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 anchor="ctr"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Березово»  (млн.руб.)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571480"/>
            <a:ext cx="3714776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42844" y="1142984"/>
            <a:ext cx="3714776" cy="5715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1. Обеспечение уличным освещением в соответствии с нормами освещения объектов уличной дорожной сети не менее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 Увеличение количества высаженных деревьев, кустарников, цветов с 700 до 5000 единиц;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 Обеспечение доли захоронений соответствующих нормативным требованиям на уровне не менее 100 %; 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4. Выполнение функций по погребению умерших, не имеющих супруга, близких родственников на уровне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5. Обеспечение доли ликвидации всех выявленных несанкционированных свалок на уровне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6. Увеличение количества отловленных животных без владельцев с 69 до 552 единиц;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7. Обеспечение доли детских площадок соответствующих нормам действующего законодательства на уровне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8. Увеличение протяженности пешеходной части улиц, площадей, парков, дворовых территорий с 26,7 до 31,0 километров;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9. Доля населенных пунктов городского поселения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в которых проведены мероприятия в связи с наступившими юбилейными датами, не менее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10. Доля информационных стендов городского поселения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на которых выполнено информационное оформление, не менее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11. Выполнение полномочий и функций подведомственного учреждения МКУ «ХЭС АГПБ» на уровне 100%.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9" name="Picture 5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1" y="1603249"/>
            <a:ext cx="1031412" cy="68760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4965700" y="1454731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Обеспечение населенных пунктов поселения уличным освещением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6,3; 2022 год – 5,7; 2023 год – 5,8)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1" name="Picture 7" descr="Картинки по запросу места захорон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1586" y="3242594"/>
            <a:ext cx="996027" cy="766176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4929190" y="2928934"/>
            <a:ext cx="3810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Содержание мест захоронения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1,2; 2022 год – 1,9; 2023 год – 0,9)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52998" y="3357562"/>
            <a:ext cx="41910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организации работ, направленных на ликвидацию несанкционированных свалок, вывоз мусора и прочих работ по содержанию территории поселения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1,3; 2022 год – 5,4; 2023 год – 1,7)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3" name="Picture 9" descr="Картинки по запросу вывоз тб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138524"/>
            <a:ext cx="1031413" cy="920162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4965700" y="4429132"/>
            <a:ext cx="41783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содержанию муниципального имущества, проведение работ по комплексному благоустройству территории  поселения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6,7; 2022 год – 3,0; 2023 год –  5,4)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5" name="Picture 11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4065" y="5068922"/>
            <a:ext cx="976313" cy="938366"/>
          </a:xfrm>
          <a:prstGeom prst="rect">
            <a:avLst/>
          </a:prstGeom>
          <a:noFill/>
        </p:spPr>
      </p:pic>
      <p:sp>
        <p:nvSpPr>
          <p:cNvPr id="29" name="Скругленная прямоугольная выноска 28"/>
          <p:cNvSpPr/>
          <p:nvPr/>
        </p:nvSpPr>
        <p:spPr>
          <a:xfrm>
            <a:off x="4279900" y="774267"/>
            <a:ext cx="4495800" cy="612648"/>
          </a:xfrm>
          <a:prstGeom prst="wedgeRoundRectCallou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Направление расходов муниципальной программы</a:t>
            </a:r>
            <a:endParaRPr lang="ru-RU" dirty="0"/>
          </a:p>
        </p:txBody>
      </p:sp>
      <p:pic>
        <p:nvPicPr>
          <p:cNvPr id="8194" name="Picture 2" descr="https://st2.depositphotos.com/2719395/6003/i/950/depositphotos_60036811-stock-photo-gardening-and-landscaping-with-decorativ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67198" y="2414305"/>
            <a:ext cx="1050415" cy="750217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5000628" y="2143116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Озеленение территории городского поселения Березово 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1,0; 2022 год – 0,6; 2023 год – 0,6)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9058" y="6139917"/>
            <a:ext cx="1011635" cy="71808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000628" y="5214950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Обеспечение функций и полномочий МКУ «ХЭС администрации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г.п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Березово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19,1; 2022 год – 19,1; 2023 год – 19,1)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72066" y="5929330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Информационное оформление территорий общего пользования городского поселения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(2021 год – 0,2; 2022 год – 0,2; 2023 год – 0,2)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8991599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планируется проведение следующих мероприятий: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2712657"/>
              </p:ext>
            </p:extLst>
          </p:nvPr>
        </p:nvGraphicFramePr>
        <p:xfrm>
          <a:off x="214282" y="1142998"/>
          <a:ext cx="8643998" cy="5500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5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604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02358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возмещение затрат за уличное освещение 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 млн. рублей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11888">
                <a:tc>
                  <a:txBody>
                    <a:bodyPr/>
                    <a:lstStyle/>
                    <a:p>
                      <a:pPr marL="85725" algn="l">
                        <a:buFontTx/>
                        <a:buChar char="-"/>
                      </a:pP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содержание системы наружного освещения, в т.ч. замена светильников наружного освещения в д. </a:t>
                      </a:r>
                      <a:r>
                        <a:rPr kumimoji="0"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Шайтанка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установка наружного освещения системы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наружного освещения (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гп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ул. Лесная, Первомайская, Уральская, Роллер парк)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 млн. рублей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86465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6,3 млн. руб.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7620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ОРГАНИЗАЦИЯ УЛИЧНОГО ОСВЕЩЕНИЯ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153888"/>
            <a:ext cx="9144000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планируются также расходы на: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6798951"/>
              </p:ext>
            </p:extLst>
          </p:nvPr>
        </p:nvGraphicFramePr>
        <p:xfrm>
          <a:off x="142844" y="571481"/>
          <a:ext cx="8858312" cy="612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81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40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58474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озеленение территории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Березово (высадка растений, услуги по разработке ландшафтного дизайна по посадке рассады)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  млн. рублей; 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9367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-организация и содержание мест захоронения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(компенсация услуг по погребению умерших, отсыпка дорожек щебнем, поставка песка, поставка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блок-контейнера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для смотрителя кладбища)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1,2 млн. рублей;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96907">
                <a:tc>
                  <a:txBody>
                    <a:bodyPr/>
                    <a:lstStyle/>
                    <a:p>
                      <a:pPr algn="l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-природоохранные мероприятия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(услуги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обращению с ТКО, ликвидация несанкционированных свалок с. Теги, пер. Коммунальный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гп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Шайтанка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отлов и содержание безнадзорных животных)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 млн. рублей;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06043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3,5 млн. руб.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0"/>
            <a:ext cx="8991599" cy="540000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планируются проведение следующих мероприятий: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6847286"/>
              </p:ext>
            </p:extLst>
          </p:nvPr>
        </p:nvGraphicFramePr>
        <p:xfrm>
          <a:off x="228600" y="762001"/>
          <a:ext cx="8458200" cy="588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4884"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устройство снежного городка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0,6 млн. рублей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0102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изготовление «Купели» в рамках мероприятия «Крещение Господне»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 млн. рублей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6328">
                <a:tc>
                  <a:txBody>
                    <a:bodyPr/>
                    <a:lstStyle/>
                    <a:p>
                      <a:pPr marL="85725" algn="ctr">
                        <a:buFontTx/>
                        <a:buChar char="-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снос незаконных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построек  (сараи в районе ул. Аэропорт д.18-20 и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Гидропорт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д.11,7,3)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1,0 млн. рублей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6657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поставка остановочных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павильонов в количестве 14 штук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4,1 млн. рублей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50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устройство деревянных тротуаров с. Теги, </a:t>
                      </a:r>
                      <a:r>
                        <a:rPr kumimoji="0"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гп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0,9 млн. рублей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5017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-обеспечение полномочий МКУ «ХЭС АГПБ»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19,1 млн. рублей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370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25,8 млн. руб.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8991599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планируется проведение следующих мероприятий: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266995"/>
            <a:ext cx="7477125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«Содействие занятости населения 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городского поселения Березово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(млн.руб.)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1549445"/>
              </p:ext>
            </p:extLst>
          </p:nvPr>
        </p:nvGraphicFramePr>
        <p:xfrm>
          <a:off x="965200" y="3408071"/>
          <a:ext cx="6718300" cy="1352377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7258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725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Содействие улучшению положения на рынке труда не занятых трудовой деятельностью и безработных граждан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90500" y="1028693"/>
            <a:ext cx="6591300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Целевые показатели муниципальной программы: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 Снижение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численности зарегистрированных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безработных граждан со 180 до 168 чел.;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2) Снижение уровня зарегистрированной безработицы с 3,75% до 3,50%;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3) Снижение коэффициента напряженности на рынке труда с 3,4 до 2,8 чел./вакансию</a:t>
            </a: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9938" name="Picture 2" descr="Картинки по запросу ц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9900" y="1211852"/>
            <a:ext cx="2057400" cy="1143000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977900" y="2916828"/>
            <a:ext cx="67056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 муниципальной программы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4786322"/>
            <a:ext cx="7616825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Задачей муниципальной программы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является создание временных рабочих мест для граждан, зарегистрированных в органах службы занятости населения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в городском поселении Березово»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2743200"/>
            <a:ext cx="4038600" cy="36933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" y="3487847"/>
            <a:ext cx="4572000" cy="3247043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85725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Увеличение количества благоустроенных дворовых территорий с 23 до 33 единиц;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Увеличение количества благоустроенных общественных территорий с 2 до 5 единиц;</a:t>
            </a: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Увеличение доли граждан, принявших участие в решении вопросов городской среды от общего количества граждан в возрасте от 14 лет, проживающих в муниципальном образовании, на территории которого реализуются проекты по созданию комфортной городской среды с 9 до 30%.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600" y="1066800"/>
            <a:ext cx="3733800" cy="1569660"/>
          </a:xfrm>
          <a:prstGeom prst="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муниципального образования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г.п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Березово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2021 год – 21,2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2022 год – 8,4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2023 год – 8,4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159342" y="1389965"/>
            <a:ext cx="3657600" cy="20928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2021 год предусмотрены следующие направления расходов: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Благоустройство парка им. Г. 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Собянина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12,5 млн. 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Поставка оборудования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оргаждения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 роллер-парку–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5,3 млн. 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09850" algn="l"/>
                <a:tab pos="3870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Поставка трибун для роллер парка-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2,1 млн. рублей.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3" name="Picture 9" descr="http://www.clipartsfree.net/vector/large/tango_left_arrow_blue_Vector_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886199" y="1219200"/>
            <a:ext cx="1273143" cy="12954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571876"/>
            <a:ext cx="400052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14300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Эскиз парка имени Г.Е.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Собянина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(после благоустройства)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Users\103\Documents\рабочий стол Дарьи\парки\Новый парк дизайн проект\с титульником\8 лист исправлено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23" t="2277" r="1657" b="13714"/>
          <a:stretch/>
        </p:blipFill>
        <p:spPr bwMode="auto">
          <a:xfrm>
            <a:off x="357158" y="1428736"/>
            <a:ext cx="8212933" cy="5233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непрограммных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расходов бюджета городского поселения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Берёзово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304800" y="1524000"/>
          <a:ext cx="8382000" cy="50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7400" y="533400"/>
            <a:ext cx="6172200" cy="205359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</a:rPr>
              <a:t>Информация для контактов  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286000" y="2743200"/>
            <a:ext cx="6172200" cy="3638550"/>
          </a:xfrm>
        </p:spPr>
        <p:txBody>
          <a:bodyPr>
            <a:normAutofit/>
          </a:bodyPr>
          <a:lstStyle/>
          <a:p>
            <a:pPr indent="542925" algn="r"/>
            <a:r>
              <a:rPr lang="ru-RU" dirty="0" smtClean="0">
                <a:latin typeface="Times New Roman" pitchFamily="18" charset="0"/>
              </a:rPr>
              <a:t>Адрес: ул. Астраханцева 54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пгт</a:t>
            </a:r>
            <a:r>
              <a:rPr lang="ru-RU" dirty="0" smtClean="0">
                <a:latin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</a:rPr>
              <a:t>Березово</a:t>
            </a:r>
            <a:r>
              <a:rPr lang="ru-RU" dirty="0" smtClean="0">
                <a:latin typeface="Times New Roman" pitchFamily="18" charset="0"/>
              </a:rPr>
              <a:t>,  628140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пн</a:t>
            </a:r>
            <a:r>
              <a:rPr lang="en-US" dirty="0" smtClean="0">
                <a:latin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</a:rPr>
              <a:t> с 9 до 18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вт-пт</a:t>
            </a:r>
            <a:r>
              <a:rPr lang="en-US" dirty="0" smtClean="0">
                <a:latin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</a:rPr>
              <a:t> с 9 до 17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перерыв с </a:t>
            </a:r>
            <a:r>
              <a:rPr lang="en-US" dirty="0" smtClean="0">
                <a:latin typeface="Times New Roman" pitchFamily="18" charset="0"/>
              </a:rPr>
              <a:t>13-14</a:t>
            </a:r>
            <a:endParaRPr lang="ru-RU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тел/факс: (34674) 2-19-68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2-19-30</a:t>
            </a:r>
            <a:endParaRPr lang="en-US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2-17-38</a:t>
            </a:r>
          </a:p>
          <a:p>
            <a:pPr indent="542925" algn="r"/>
            <a:r>
              <a:rPr lang="ru-RU" dirty="0">
                <a:latin typeface="Times New Roman" pitchFamily="18" charset="0"/>
              </a:rPr>
              <a:t>(34674) </a:t>
            </a:r>
            <a:r>
              <a:rPr lang="ru-RU" dirty="0" smtClean="0">
                <a:latin typeface="Times New Roman" pitchFamily="18" charset="0"/>
              </a:rPr>
              <a:t>2-17-30</a:t>
            </a:r>
          </a:p>
          <a:p>
            <a:pPr indent="542925" algn="r"/>
            <a:r>
              <a:rPr lang="en-US" dirty="0" smtClean="0">
                <a:latin typeface="Times New Roman" pitchFamily="18" charset="0"/>
              </a:rPr>
              <a:t>e-mail: </a:t>
            </a:r>
            <a:r>
              <a:rPr lang="en-US" u="sng" dirty="0" smtClean="0">
                <a:latin typeface="Times New Roman" pitchFamily="18" charset="0"/>
              </a:rPr>
              <a:t>Komfin@berezovo.ru</a:t>
            </a:r>
            <a:endParaRPr lang="ru-RU" u="sng" dirty="0" smtClean="0">
              <a:latin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0182" name="Picture 6" descr="https://diginomica.com/wp-content/uploads/2014/10/moderncusto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"/>
            <a:ext cx="66294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6532</TotalTime>
  <Words>2672</Words>
  <Application>Microsoft Office PowerPoint</Application>
  <PresentationFormat>Экран (4:3)</PresentationFormat>
  <Paragraphs>584</Paragraphs>
  <Slides>23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Проект бюджета городского поселения Берёзово на 2021 год и плановый период 2022 и 2023 годов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                                             Муниципальная программа «Жилищно-коммунальный комплекс городского поселения Березово» (млн.руб.)</vt:lpstr>
      <vt:lpstr>Слайд 11</vt:lpstr>
      <vt:lpstr>Слайд 12</vt:lpstr>
      <vt:lpstr>Муниципальная программа «Современная транспортная система городского поселения Березово» (млн.руб.)</vt:lpstr>
      <vt:lpstr>Слайд 14</vt:lpstr>
      <vt:lpstr>Муниципальная программа «Благоустройство территории  городского поселения Березово»  (млн.руб.)</vt:lpstr>
      <vt:lpstr>Слайд 16</vt:lpstr>
      <vt:lpstr>Слайд 17</vt:lpstr>
      <vt:lpstr>Слайд 18</vt:lpstr>
      <vt:lpstr>Муниципальная программа «Содействие занятости населения   городского поселения Березово» (млн.руб.)</vt:lpstr>
      <vt:lpstr>Муниципальная программа «Формирование современной городской среды в городском поселении Березово» (млн.руб.)</vt:lpstr>
      <vt:lpstr>Эскиз парка имени Г.Е. Собянина  (после благоустройства) </vt:lpstr>
      <vt:lpstr>Структура непрограммных расходов бюджета городского поселения Берёзово (млн.руб.)</vt:lpstr>
      <vt:lpstr>Информация для контактов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городского поселения Берёзово на 2017 год и плановый период  2018 и 2019 годы</dc:title>
  <dc:creator>sitnikov</dc:creator>
  <cp:lastModifiedBy>savenko</cp:lastModifiedBy>
  <cp:revision>559</cp:revision>
  <dcterms:created xsi:type="dcterms:W3CDTF">2016-12-19T05:28:09Z</dcterms:created>
  <dcterms:modified xsi:type="dcterms:W3CDTF">2020-12-02T10:35:13Z</dcterms:modified>
</cp:coreProperties>
</file>

<file path=userCustomization/customUI.xml><?xml version="1.0" encoding="utf-8"?>
<mso:customUI xmlns:mso="http://schemas.microsoft.com/office/2006/01/customui">
  <mso:ribbon>
    <mso:qat>
      <mso:documentControls>
        <mso:control idQ="mso:PictureInsertFromFilePowerPoint" visible="true"/>
        <mso:control idQ="mso:SlideLayoutGallery" visible="true"/>
        <mso:control idQ="mso:ObjectSendToBack" visible="true"/>
        <mso:control idQ="mso:ObjectBringToFront" visible="true"/>
        <mso:control idQ="mso:TextBoxInsert" visible="true"/>
        <mso:control idQ="mso:Spelling" visible="true"/>
        <mso:control idQ="mso:FileSave" visible="true"/>
        <mso:control idQ="mso:Redo" visible="true"/>
      </mso:documentControls>
    </mso:qat>
  </mso:ribbon>
</mso:customUI>
</file>